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0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1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3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67" r:id="rId4"/>
    <p:sldMasterId id="2147483683" r:id="rId5"/>
    <p:sldMasterId id="2147483728" r:id="rId6"/>
    <p:sldMasterId id="2147483744" r:id="rId7"/>
    <p:sldMasterId id="2147483766" r:id="rId8"/>
    <p:sldMasterId id="2147483788" r:id="rId9"/>
    <p:sldMasterId id="2147483810" r:id="rId10"/>
    <p:sldMasterId id="2147483849" r:id="rId11"/>
    <p:sldMasterId id="2147483869" r:id="rId12"/>
    <p:sldMasterId id="2147483894" r:id="rId13"/>
    <p:sldMasterId id="2147483910" r:id="rId14"/>
  </p:sldMasterIdLst>
  <p:notesMasterIdLst>
    <p:notesMasterId r:id="rId28"/>
  </p:notesMasterIdLst>
  <p:sldIdLst>
    <p:sldId id="258" r:id="rId15"/>
    <p:sldId id="281" r:id="rId16"/>
    <p:sldId id="260" r:id="rId17"/>
    <p:sldId id="263" r:id="rId18"/>
    <p:sldId id="264" r:id="rId19"/>
    <p:sldId id="275" r:id="rId20"/>
    <p:sldId id="280" r:id="rId21"/>
    <p:sldId id="276" r:id="rId22"/>
    <p:sldId id="277" r:id="rId23"/>
    <p:sldId id="269" r:id="rId24"/>
    <p:sldId id="279" r:id="rId25"/>
    <p:sldId id="27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C3A"/>
    <a:srgbClr val="28608C"/>
    <a:srgbClr val="404040"/>
    <a:srgbClr val="FBC02C"/>
    <a:srgbClr val="FFA300"/>
    <a:srgbClr val="FFFFFF"/>
    <a:srgbClr val="E64914"/>
    <a:srgbClr val="F36518"/>
    <a:srgbClr val="FFA203"/>
    <a:srgbClr val="328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 autoAdjust="0"/>
    <p:restoredTop sz="94316" autoAdjust="0"/>
  </p:normalViewPr>
  <p:slideViewPr>
    <p:cSldViewPr snapToGrid="0">
      <p:cViewPr varScale="1">
        <p:scale>
          <a:sx n="109" d="100"/>
          <a:sy n="109" d="100"/>
        </p:scale>
        <p:origin x="5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6A8A-72BB-4D9E-8D77-3C5003526FE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FE060-90D1-41B8-B9CB-DF09EA6A8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E060-90D1-41B8-B9CB-DF09EA6A8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9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E060-90D1-41B8-B9CB-DF09EA6A8E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2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940281"/>
            <a:ext cx="12192000" cy="69696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637245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55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3096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123599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685685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20445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9970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485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9395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704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32205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9064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47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3033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325437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4273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2184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962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45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262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194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551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743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418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7533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4777125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4984987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41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717062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120570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17646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8735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237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8254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91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23643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272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3015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3706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588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064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073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34009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516461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1914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6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14320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7D1D597-6E22-4627-9E87-65236FA9E98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93084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857B54C-BD1C-412B-9A74-1F17086F188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8362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20BC034-2FD1-4171-B713-E056BCC3753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23639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7A4D41F-EAB5-4BC9-AED3-30D0293D30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8916" y="156317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8673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6796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45074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6988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8191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B0AA1836-219A-4416-9DD7-ECBA8968D975}"/>
              </a:ext>
            </a:extLst>
          </p:cNvPr>
          <p:cNvGrpSpPr/>
          <p:nvPr userDrawn="1"/>
        </p:nvGrpSpPr>
        <p:grpSpPr>
          <a:xfrm>
            <a:off x="4862909" y="1780748"/>
            <a:ext cx="2565502" cy="4510019"/>
            <a:chOff x="445712" y="1449040"/>
            <a:chExt cx="2113018" cy="3924176"/>
          </a:xfrm>
        </p:grpSpPr>
        <p:sp>
          <p:nvSpPr>
            <p:cNvPr id="3" name="Rounded Rectangle 15">
              <a:extLst>
                <a:ext uri="{FF2B5EF4-FFF2-40B4-BE49-F238E27FC236}">
                  <a16:creationId xmlns:a16="http://schemas.microsoft.com/office/drawing/2014/main" id="{CB2D1D68-39AE-421B-BC49-0A41FE92597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id="{C5F23458-2091-48C3-B227-C78E1ABF88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BCBCF88B-9955-435D-A8DD-4580385E80F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DC2988DA-DE31-4BBF-B1D9-73DFB2C44CEE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ounded Rectangle 19">
                <a:extLst>
                  <a:ext uri="{FF2B5EF4-FFF2-40B4-BE49-F238E27FC236}">
                    <a16:creationId xmlns:a16="http://schemas.microsoft.com/office/drawing/2014/main" id="{D9E5F5DE-1B21-4949-8B79-049FE5F5C02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68331FA-9319-4494-B6F2-AF8A8C9214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72709" y="2197175"/>
            <a:ext cx="2164115" cy="358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766C7AB-E6BF-468A-A012-52F774E26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5339704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8418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8903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55740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651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73136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87600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912510DF-4864-4EC5-8B53-C69FF7502D8D}"/>
              </a:ext>
            </a:extLst>
          </p:cNvPr>
          <p:cNvGrpSpPr/>
          <p:nvPr userDrawn="1"/>
        </p:nvGrpSpPr>
        <p:grpSpPr>
          <a:xfrm>
            <a:off x="720076" y="1536176"/>
            <a:ext cx="4033264" cy="317223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09385E2-AE3F-43FA-8EB5-CC0C8974E6E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7DF051D-F903-4487-B502-6C3F66A3CAB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530FAD-0037-41A9-8C5A-C1A52C0FE17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F0538A-799A-4CB2-9745-7B8F2996799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B1C93E-9178-4624-B688-F19E95DCC32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4C1C45A-2DF2-41D7-998F-40973AFB5DC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65009A5-999D-4EC2-B9D3-A5B4E326C30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CEF7681-EB40-4692-B3C9-B4B357E710A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9C65F639-B22B-4D52-9F9D-DBD4D738418B}"/>
              </a:ext>
            </a:extLst>
          </p:cNvPr>
          <p:cNvGrpSpPr/>
          <p:nvPr userDrawn="1"/>
        </p:nvGrpSpPr>
        <p:grpSpPr>
          <a:xfrm>
            <a:off x="7567838" y="2977446"/>
            <a:ext cx="4033264" cy="3172231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F6EFC7-C581-4610-B56E-19C9FEF599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91523-3703-4435-9E91-C943B36FA3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BF2DE82-34A1-4FF5-8956-5BA440797C6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352C88-E941-4346-956D-906EF38C971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C94C7C-EA5F-459F-B0AB-1CC91E90962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BFD68F-0F22-42AA-9ECE-3CF151C190E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D8B6D0-5DB9-4EF3-AAFD-47E2A133F24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10949E8-674F-4B54-8CB8-C3AAABFA44C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FCA1E5C8-4DA0-4DDE-95E2-0931150BEDC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44762" y="1678735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4FFCFDB-E750-44F2-B348-AC7BFF308BA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668988" y="3120004"/>
            <a:ext cx="3812984" cy="215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D486E86-83EB-4349-B07C-D7D2189A1A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005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6694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2048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203733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01563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70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642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813452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36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7319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0452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9939349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1916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793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6260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28649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4422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311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9248094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608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39382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3041733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3807039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12955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22505108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3453365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4743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/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2771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20087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55721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456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76713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2707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3040380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420342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0797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64236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8982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0168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73511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3985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255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70374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56678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7286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69037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91705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869729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8267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1600150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361415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6777069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7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Oval 1"/>
          <p:cNvSpPr/>
          <p:nvPr userDrawn="1"/>
        </p:nvSpPr>
        <p:spPr>
          <a:xfrm>
            <a:off x="3599723" y="932723"/>
            <a:ext cx="4992555" cy="4992555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99723" y="2908307"/>
            <a:ext cx="4992555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9525" y="3676392"/>
            <a:ext cx="4992555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12639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20936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95956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65233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11255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39707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15001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13940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4900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805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48880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85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529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871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78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204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60211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912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133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404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25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3004317"/>
            <a:ext cx="6096000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635752"/>
            <a:ext cx="6096000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782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356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538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05513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25954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0352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5711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688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852131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86303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>
            <a:extLst>
              <a:ext uri="{FF2B5EF4-FFF2-40B4-BE49-F238E27FC236}">
                <a16:creationId xmlns:a16="http://schemas.microsoft.com/office/drawing/2014/main" id="{8E77609A-C716-4CBD-BEA4-A609FE58474A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C3C36A55-5CA9-4DE6-9CF6-5BCA648BB917}"/>
              </a:ext>
            </a:extLst>
          </p:cNvPr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E1E721D1-1CB8-4236-BB6B-28EEE4CFD708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6A5115FB-497D-4B6A-98E3-9881A4521F6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FC36484-4A34-49A7-8E44-698758E5D86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E2DA39FA-6830-4BE3-94A6-ED9AE21647B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6" name="Rounded Rectangle 23">
                <a:extLst>
                  <a:ext uri="{FF2B5EF4-FFF2-40B4-BE49-F238E27FC236}">
                    <a16:creationId xmlns:a16="http://schemas.microsoft.com/office/drawing/2014/main" id="{DAA36B1E-0B62-4DE0-83A5-12E8EBB4F86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2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89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9330B01-579F-424F-88B4-442B27C3FD1F}"/>
              </a:ext>
            </a:extLst>
          </p:cNvPr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DF5309E7-5C45-46FB-8D51-A79BC880452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E17A469B-E2D7-46B6-963B-D630BC1E380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7" name="Group 24">
              <a:extLst>
                <a:ext uri="{FF2B5EF4-FFF2-40B4-BE49-F238E27FC236}">
                  <a16:creationId xmlns:a16="http://schemas.microsoft.com/office/drawing/2014/main" id="{13ED4751-67E3-44E4-99EF-78A49BB4607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84763FA-F364-4A38-A2F7-1FDAC986ADF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Rounded Rectangle 23">
                <a:extLst>
                  <a:ext uri="{FF2B5EF4-FFF2-40B4-BE49-F238E27FC236}">
                    <a16:creationId xmlns:a16="http://schemas.microsoft.com/office/drawing/2014/main" id="{A03A78DF-3C97-40F0-8EAF-1ED4E050ACA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976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67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2917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77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9889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140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2366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4006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5662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90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179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547260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60915"/>
            <a:ext cx="12192000" cy="3840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144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850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463819" y="175381"/>
            <a:ext cx="7728181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472000" y="2397761"/>
            <a:ext cx="672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32000" y="4620141"/>
            <a:ext cx="5760000" cy="20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5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49889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624944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2"/>
            <a:ext cx="2496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1765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520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213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20908" y="2948933"/>
            <a:ext cx="2592288" cy="34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8603" y="596933"/>
            <a:ext cx="2592288" cy="57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4413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8413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9388" y="1751814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09198" y="2308372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516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491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2779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5357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5134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98846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1789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5761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9369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2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5730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66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5248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4895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57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260648"/>
            <a:ext cx="11233248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1028733"/>
            <a:ext cx="11233248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7647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8453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4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678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3981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443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749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9413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3712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1361389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4672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991853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070321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2224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194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4681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456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5000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1993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8460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1376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371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5662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27721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8977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51839" y="1700809"/>
            <a:ext cx="2198492" cy="219849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8529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44837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148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64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34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5920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952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3815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1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730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6662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1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196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70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2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06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18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</p:sldLayoutIdLst>
  <p:hf hdr="0" ftr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15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50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93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8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2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03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hf sldNum="0"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00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2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41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</p:sldLayoutIdLst>
  <p:hf sldNum="0"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43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75660" y="1442305"/>
            <a:ext cx="5722070" cy="1244357"/>
          </a:xfrm>
        </p:spPr>
        <p:txBody>
          <a:bodyPr/>
          <a:lstStyle/>
          <a:p>
            <a:pPr lvl="0"/>
            <a:r>
              <a:rPr lang="en-US" altLang="ko-KR" sz="4400" dirty="0" smtClean="0">
                <a:latin typeface="Arial Black" panose="020B0A04020102020204" pitchFamily="34" charset="0"/>
                <a:ea typeface="맑은 고딕" pitchFamily="50" charset="-127"/>
              </a:rPr>
              <a:t>Proposal Presentation On</a:t>
            </a:r>
            <a:endParaRPr lang="en-US" altLang="ko-KR" sz="4400" dirty="0">
              <a:latin typeface="Arial Black" panose="020B0A040201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94319" y="2934063"/>
            <a:ext cx="4084752" cy="38404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latin typeface="Arial Black" panose="020B0A04020102020204" pitchFamily="34" charset="0"/>
              </a:rPr>
              <a:t>Software Project Lab II</a:t>
            </a:r>
            <a:endParaRPr lang="en-US" altLang="ko-KR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79810" y="6516949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529" y="6507522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949222" y="4377478"/>
            <a:ext cx="4636318" cy="552744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400" dirty="0" smtClean="0">
                <a:latin typeface="Arial Black" panose="020B0A04020102020204" pitchFamily="34" charset="0"/>
              </a:rPr>
              <a:t>Project Name : IIT Library</a:t>
            </a:r>
          </a:p>
          <a:p>
            <a:pPr>
              <a:spcBef>
                <a:spcPts val="0"/>
              </a:spcBef>
              <a:defRPr/>
            </a:pPr>
            <a:endParaRPr lang="en-US" altLang="ko-KR" sz="2400" dirty="0">
              <a:latin typeface="Arial Black" panose="020B0A0402010202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269733" y="3260631"/>
            <a:ext cx="4084752" cy="413207"/>
          </a:xfrm>
          <a:prstGeom prst="rect">
            <a:avLst/>
          </a:prstGeom>
        </p:spPr>
        <p:txBody>
          <a:bodyPr anchor="ctr"/>
          <a:lstStyle>
            <a:lvl1pPr marL="0" indent="0" algn="ctr" defTabSz="121917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867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600" dirty="0" smtClean="0">
                <a:latin typeface="Arial Black" panose="020B0A04020102020204" pitchFamily="34" charset="0"/>
              </a:rPr>
              <a:t>By Team Twins</a:t>
            </a:r>
            <a:endParaRPr lang="en-US" altLang="ko-KR" sz="1600" dirty="0"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15B8FC6-3B48-4948-9074-6C9782644DBC}"/>
              </a:ext>
            </a:extLst>
          </p:cNvPr>
          <p:cNvSpPr/>
          <p:nvPr/>
        </p:nvSpPr>
        <p:spPr>
          <a:xfrm rot="18900000" flipH="1">
            <a:off x="5487526" y="373323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12D1D9-C4D3-416C-A4BF-1E0434D66EF8}"/>
              </a:ext>
            </a:extLst>
          </p:cNvPr>
          <p:cNvSpPr/>
          <p:nvPr/>
        </p:nvSpPr>
        <p:spPr>
          <a:xfrm rot="2700000">
            <a:off x="6659597" y="3701123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2AE1968-91D8-44B5-AE4B-F0D772C0C7E7}"/>
              </a:ext>
            </a:extLst>
          </p:cNvPr>
          <p:cNvSpPr/>
          <p:nvPr/>
        </p:nvSpPr>
        <p:spPr>
          <a:xfrm rot="21600000" flipH="1">
            <a:off x="6042114" y="3435294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E73D515A-2E6A-483D-B592-5F7219F866D5}"/>
              </a:ext>
            </a:extLst>
          </p:cNvPr>
          <p:cNvSpPr/>
          <p:nvPr/>
        </p:nvSpPr>
        <p:spPr>
          <a:xfrm rot="16200000" flipH="1">
            <a:off x="5320765" y="4327403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67E8DD9-E4A9-4F21-85ED-793E269E5623}"/>
              </a:ext>
            </a:extLst>
          </p:cNvPr>
          <p:cNvSpPr/>
          <p:nvPr/>
        </p:nvSpPr>
        <p:spPr>
          <a:xfrm rot="16200000" flipH="1">
            <a:off x="6892864" y="433012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BA741-25A6-406B-9509-41F851CC9984}"/>
              </a:ext>
            </a:extLst>
          </p:cNvPr>
          <p:cNvSpPr/>
          <p:nvPr/>
        </p:nvSpPr>
        <p:spPr>
          <a:xfrm>
            <a:off x="3957861" y="431821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9F4F0-2606-439F-AD7B-B2ABC10C8D7C}"/>
              </a:ext>
            </a:extLst>
          </p:cNvPr>
          <p:cNvSpPr/>
          <p:nvPr/>
        </p:nvSpPr>
        <p:spPr>
          <a:xfrm>
            <a:off x="4454615" y="313517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353AF-17AB-4D1D-AE75-D392253C05AB}"/>
              </a:ext>
            </a:extLst>
          </p:cNvPr>
          <p:cNvSpPr/>
          <p:nvPr/>
        </p:nvSpPr>
        <p:spPr>
          <a:xfrm>
            <a:off x="5627120" y="2529439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0E7360-EB3D-42DE-865F-F9040670848F}"/>
              </a:ext>
            </a:extLst>
          </p:cNvPr>
          <p:cNvSpPr/>
          <p:nvPr/>
        </p:nvSpPr>
        <p:spPr>
          <a:xfrm>
            <a:off x="6830879" y="313517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14B46-F31A-4FB4-9141-289E4BA6C91E}"/>
              </a:ext>
            </a:extLst>
          </p:cNvPr>
          <p:cNvSpPr/>
          <p:nvPr/>
        </p:nvSpPr>
        <p:spPr>
          <a:xfrm>
            <a:off x="7372323" y="4318214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040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1226536" y="2932266"/>
            <a:ext cx="308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Search and Cataloging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 Books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6F9BBEDB-7A94-4624-BC55-B6796146EDF9}"/>
              </a:ext>
            </a:extLst>
          </p:cNvPr>
          <p:cNvGrpSpPr/>
          <p:nvPr/>
        </p:nvGrpSpPr>
        <p:grpSpPr>
          <a:xfrm>
            <a:off x="1493790" y="4384345"/>
            <a:ext cx="2524041" cy="707886"/>
            <a:chOff x="1805311" y="4268440"/>
            <a:chExt cx="2295074" cy="1329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E44C5-DC60-40E0-A197-E036B183EAEC}"/>
                </a:ext>
              </a:extLst>
            </p:cNvPr>
            <p:cNvSpPr txBox="1"/>
            <p:nvPr/>
          </p:nvSpPr>
          <p:spPr>
            <a:xfrm>
              <a:off x="1940385" y="5207846"/>
              <a:ext cx="21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E980E-5619-46BF-81D3-7031D7B2EE43}"/>
                </a:ext>
              </a:extLst>
            </p:cNvPr>
            <p:cNvSpPr txBox="1"/>
            <p:nvPr/>
          </p:nvSpPr>
          <p:spPr>
            <a:xfrm>
              <a:off x="1805311" y="4268440"/>
              <a:ext cx="2160000" cy="132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Membership Management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9BBCAE-CDA3-4D17-88DE-EC4FBCC3278B}"/>
              </a:ext>
            </a:extLst>
          </p:cNvPr>
          <p:cNvSpPr txBox="1"/>
          <p:nvPr/>
        </p:nvSpPr>
        <p:spPr>
          <a:xfrm>
            <a:off x="4313056" y="1696420"/>
            <a:ext cx="3750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rPr>
              <a:t>Advanced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rPr>
              <a:t> Booking and Soft Copy of Books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D557F6-61AF-4340-9947-204E18DDF0F4}"/>
              </a:ext>
            </a:extLst>
          </p:cNvPr>
          <p:cNvGrpSpPr/>
          <p:nvPr/>
        </p:nvGrpSpPr>
        <p:grpSpPr>
          <a:xfrm>
            <a:off x="5537792" y="4181010"/>
            <a:ext cx="1093501" cy="1741554"/>
            <a:chOff x="6867874" y="3721883"/>
            <a:chExt cx="1093501" cy="1741553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7A351287-4ED8-45E3-BB55-A5127CC3BC5C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Rounded Rectangle 108">
              <a:extLst>
                <a:ext uri="{FF2B5EF4-FFF2-40B4-BE49-F238E27FC236}">
                  <a16:creationId xmlns:a16="http://schemas.microsoft.com/office/drawing/2014/main" id="{94FA350F-F5D7-4D60-A490-4A8B68FE338F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Freeform 62">
            <a:extLst>
              <a:ext uri="{FF2B5EF4-FFF2-40B4-BE49-F238E27FC236}">
                <a16:creationId xmlns:a16="http://schemas.microsoft.com/office/drawing/2014/main" id="{D2FB96AD-1BCC-45F2-920E-ED2405C1407D}"/>
              </a:ext>
            </a:extLst>
          </p:cNvPr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61944"/>
              <a:gd name="connsiteX1" fmla="*/ 227051 w 1518129"/>
              <a:gd name="connsiteY1" fmla="*/ 1320850 h 2061944"/>
              <a:gd name="connsiteX2" fmla="*/ 462841 w 1518129"/>
              <a:gd name="connsiteY2" fmla="*/ 1655174 h 2061944"/>
              <a:gd name="connsiteX3" fmla="*/ 704940 w 1518129"/>
              <a:gd name="connsiteY3" fmla="*/ 2061799 h 2061944"/>
              <a:gd name="connsiteX4" fmla="*/ 1366786 w 1518129"/>
              <a:gd name="connsiteY4" fmla="*/ 1893394 h 2061944"/>
              <a:gd name="connsiteX5" fmla="*/ 1516859 w 1518129"/>
              <a:gd name="connsiteY5" fmla="*/ 1069958 h 2061944"/>
              <a:gd name="connsiteX6" fmla="*/ 1464891 w 1518129"/>
              <a:gd name="connsiteY6" fmla="*/ 644162 h 2061944"/>
              <a:gd name="connsiteX7" fmla="*/ 1272486 w 1518129"/>
              <a:gd name="connsiteY7" fmla="*/ 612493 h 2061944"/>
              <a:gd name="connsiteX8" fmla="*/ 1264720 w 1518129"/>
              <a:gd name="connsiteY8" fmla="*/ 911472 h 2061944"/>
              <a:gd name="connsiteX9" fmla="*/ 1252622 w 1518129"/>
              <a:gd name="connsiteY9" fmla="*/ 600743 h 2061944"/>
              <a:gd name="connsiteX10" fmla="*/ 1022817 w 1518129"/>
              <a:gd name="connsiteY10" fmla="*/ 558366 h 2061944"/>
              <a:gd name="connsiteX11" fmla="*/ 1053082 w 1518129"/>
              <a:gd name="connsiteY11" fmla="*/ 887580 h 2061944"/>
              <a:gd name="connsiteX12" fmla="*/ 1001757 w 1518129"/>
              <a:gd name="connsiteY12" fmla="*/ 557324 h 2061944"/>
              <a:gd name="connsiteX13" fmla="*/ 806783 w 1518129"/>
              <a:gd name="connsiteY13" fmla="*/ 513030 h 2061944"/>
              <a:gd name="connsiteX14" fmla="*/ 810613 w 1518129"/>
              <a:gd name="connsiteY14" fmla="*/ 901237 h 2061944"/>
              <a:gd name="connsiteX15" fmla="*/ 778941 w 1518129"/>
              <a:gd name="connsiteY15" fmla="*/ 121917 h 2061944"/>
              <a:gd name="connsiteX16" fmla="*/ 582042 w 1518129"/>
              <a:gd name="connsiteY16" fmla="*/ 161731 h 2061944"/>
              <a:gd name="connsiteX17" fmla="*/ 554580 w 1518129"/>
              <a:gd name="connsiteY17" fmla="*/ 1197645 h 2061944"/>
              <a:gd name="connsiteX18" fmla="*/ 419736 w 1518129"/>
              <a:gd name="connsiteY18" fmla="*/ 1153389 h 2061944"/>
              <a:gd name="connsiteX19" fmla="*/ 0 w 1518129"/>
              <a:gd name="connsiteY19" fmla="*/ 891306 h 2061944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63328"/>
              <a:gd name="connsiteX1" fmla="*/ 227051 w 1518129"/>
              <a:gd name="connsiteY1" fmla="*/ 1320850 h 2063328"/>
              <a:gd name="connsiteX2" fmla="*/ 462841 w 1518129"/>
              <a:gd name="connsiteY2" fmla="*/ 1655174 h 2063328"/>
              <a:gd name="connsiteX3" fmla="*/ 704940 w 1518129"/>
              <a:gd name="connsiteY3" fmla="*/ 2061799 h 2063328"/>
              <a:gd name="connsiteX4" fmla="*/ 1358105 w 1518129"/>
              <a:gd name="connsiteY4" fmla="*/ 2058325 h 2063328"/>
              <a:gd name="connsiteX5" fmla="*/ 1516859 w 1518129"/>
              <a:gd name="connsiteY5" fmla="*/ 1069958 h 2063328"/>
              <a:gd name="connsiteX6" fmla="*/ 1464891 w 1518129"/>
              <a:gd name="connsiteY6" fmla="*/ 644162 h 2063328"/>
              <a:gd name="connsiteX7" fmla="*/ 1272486 w 1518129"/>
              <a:gd name="connsiteY7" fmla="*/ 612493 h 2063328"/>
              <a:gd name="connsiteX8" fmla="*/ 1264720 w 1518129"/>
              <a:gd name="connsiteY8" fmla="*/ 911472 h 2063328"/>
              <a:gd name="connsiteX9" fmla="*/ 1252622 w 1518129"/>
              <a:gd name="connsiteY9" fmla="*/ 600743 h 2063328"/>
              <a:gd name="connsiteX10" fmla="*/ 1022817 w 1518129"/>
              <a:gd name="connsiteY10" fmla="*/ 558366 h 2063328"/>
              <a:gd name="connsiteX11" fmla="*/ 1053082 w 1518129"/>
              <a:gd name="connsiteY11" fmla="*/ 887580 h 2063328"/>
              <a:gd name="connsiteX12" fmla="*/ 1001757 w 1518129"/>
              <a:gd name="connsiteY12" fmla="*/ 557324 h 2063328"/>
              <a:gd name="connsiteX13" fmla="*/ 806783 w 1518129"/>
              <a:gd name="connsiteY13" fmla="*/ 513030 h 2063328"/>
              <a:gd name="connsiteX14" fmla="*/ 810613 w 1518129"/>
              <a:gd name="connsiteY14" fmla="*/ 901237 h 2063328"/>
              <a:gd name="connsiteX15" fmla="*/ 778941 w 1518129"/>
              <a:gd name="connsiteY15" fmla="*/ 121917 h 2063328"/>
              <a:gd name="connsiteX16" fmla="*/ 582042 w 1518129"/>
              <a:gd name="connsiteY16" fmla="*/ 161731 h 2063328"/>
              <a:gd name="connsiteX17" fmla="*/ 554580 w 1518129"/>
              <a:gd name="connsiteY17" fmla="*/ 1197645 h 2063328"/>
              <a:gd name="connsiteX18" fmla="*/ 419736 w 1518129"/>
              <a:gd name="connsiteY18" fmla="*/ 1153389 h 2063328"/>
              <a:gd name="connsiteX19" fmla="*/ 0 w 1518129"/>
              <a:gd name="connsiteY19" fmla="*/ 891306 h 2063328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655174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  <a:gd name="connsiteX0" fmla="*/ 0 w 1518129"/>
              <a:gd name="connsiteY0" fmla="*/ 891306 h 2058325"/>
              <a:gd name="connsiteX1" fmla="*/ 227051 w 1518129"/>
              <a:gd name="connsiteY1" fmla="*/ 1320850 h 2058325"/>
              <a:gd name="connsiteX2" fmla="*/ 462841 w 1518129"/>
              <a:gd name="connsiteY2" fmla="*/ 1707258 h 2058325"/>
              <a:gd name="connsiteX3" fmla="*/ 661537 w 1518129"/>
              <a:gd name="connsiteY3" fmla="*/ 2053119 h 2058325"/>
              <a:gd name="connsiteX4" fmla="*/ 1358105 w 1518129"/>
              <a:gd name="connsiteY4" fmla="*/ 2058325 h 2058325"/>
              <a:gd name="connsiteX5" fmla="*/ 1516859 w 1518129"/>
              <a:gd name="connsiteY5" fmla="*/ 1069958 h 2058325"/>
              <a:gd name="connsiteX6" fmla="*/ 1464891 w 1518129"/>
              <a:gd name="connsiteY6" fmla="*/ 644162 h 2058325"/>
              <a:gd name="connsiteX7" fmla="*/ 1272486 w 1518129"/>
              <a:gd name="connsiteY7" fmla="*/ 612493 h 2058325"/>
              <a:gd name="connsiteX8" fmla="*/ 1264720 w 1518129"/>
              <a:gd name="connsiteY8" fmla="*/ 911472 h 2058325"/>
              <a:gd name="connsiteX9" fmla="*/ 1252622 w 1518129"/>
              <a:gd name="connsiteY9" fmla="*/ 600743 h 2058325"/>
              <a:gd name="connsiteX10" fmla="*/ 1022817 w 1518129"/>
              <a:gd name="connsiteY10" fmla="*/ 558366 h 2058325"/>
              <a:gd name="connsiteX11" fmla="*/ 1053082 w 1518129"/>
              <a:gd name="connsiteY11" fmla="*/ 887580 h 2058325"/>
              <a:gd name="connsiteX12" fmla="*/ 1001757 w 1518129"/>
              <a:gd name="connsiteY12" fmla="*/ 557324 h 2058325"/>
              <a:gd name="connsiteX13" fmla="*/ 806783 w 1518129"/>
              <a:gd name="connsiteY13" fmla="*/ 513030 h 2058325"/>
              <a:gd name="connsiteX14" fmla="*/ 810613 w 1518129"/>
              <a:gd name="connsiteY14" fmla="*/ 901237 h 2058325"/>
              <a:gd name="connsiteX15" fmla="*/ 778941 w 1518129"/>
              <a:gd name="connsiteY15" fmla="*/ 121917 h 2058325"/>
              <a:gd name="connsiteX16" fmla="*/ 582042 w 1518129"/>
              <a:gd name="connsiteY16" fmla="*/ 161731 h 2058325"/>
              <a:gd name="connsiteX17" fmla="*/ 554580 w 1518129"/>
              <a:gd name="connsiteY17" fmla="*/ 1197645 h 2058325"/>
              <a:gd name="connsiteX18" fmla="*/ 419736 w 1518129"/>
              <a:gd name="connsiteY18" fmla="*/ 1153389 h 2058325"/>
              <a:gd name="connsiteX19" fmla="*/ 0 w 1518129"/>
              <a:gd name="connsiteY19" fmla="*/ 891306 h 205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211EAA99-14F8-4515-8797-6176359AC84A}"/>
              </a:ext>
            </a:extLst>
          </p:cNvPr>
          <p:cNvSpPr>
            <a:spLocks noChangeAspect="1"/>
          </p:cNvSpPr>
          <p:nvPr/>
        </p:nvSpPr>
        <p:spPr>
          <a:xfrm>
            <a:off x="5864571" y="2818648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A1B079C5-4D49-46E6-BECC-5078DEF82E25}"/>
              </a:ext>
            </a:extLst>
          </p:cNvPr>
          <p:cNvSpPr>
            <a:spLocks noChangeAspect="1"/>
          </p:cNvSpPr>
          <p:nvPr/>
        </p:nvSpPr>
        <p:spPr>
          <a:xfrm>
            <a:off x="7577213" y="4497030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7876656" y="2970451"/>
            <a:ext cx="2399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Fine Management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28E5B2-5EB4-4A68-B831-4AF8E998422F}"/>
              </a:ext>
            </a:extLst>
          </p:cNvPr>
          <p:cNvSpPr txBox="1"/>
          <p:nvPr/>
        </p:nvSpPr>
        <p:spPr>
          <a:xfrm>
            <a:off x="8491613" y="4308527"/>
            <a:ext cx="2638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Data Entry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 </a:t>
            </a:r>
            <a:r>
              <a:rPr lang="en-US" sz="2000" b="1" dirty="0">
                <a:solidFill>
                  <a:srgbClr val="404040"/>
                </a:solidFill>
                <a:latin typeface="Arial Black" panose="020B0A04020102020204" pitchFamily="34" charset="0"/>
              </a:rPr>
              <a:t>by </a:t>
            </a:r>
            <a:r>
              <a:rPr lang="en-US" sz="2000" b="1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manually or Bar-coding </a:t>
            </a:r>
            <a:r>
              <a:rPr lang="en-US" sz="2000" b="1" dirty="0">
                <a:solidFill>
                  <a:srgbClr val="404040"/>
                </a:solidFill>
                <a:latin typeface="Arial Black" panose="020B0A04020102020204" pitchFamily="34" charset="0"/>
              </a:rPr>
              <a:t>and Scanning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4849157" y="3357649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4188698" y="4509560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2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055682" y="3328603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4756238" y="425805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Features</a:t>
            </a:r>
            <a:endParaRPr lang="ko-KR" altLang="en-US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50401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</a:t>
            </a:r>
            <a:r>
              <a:rPr lang="en-US" noProof="0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 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0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23" grpId="0"/>
      <p:bldP spid="34" grpId="0" animBg="1"/>
      <p:bldP spid="36" grpId="0" animBg="1"/>
      <p:bldP spid="37" grpId="0"/>
      <p:bldP spid="38" grpId="0"/>
      <p:bldP spid="39" grpId="0" animBg="1"/>
      <p:bldP spid="40" grpId="0" animBg="1"/>
      <p:bldP spid="4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84C354-35A4-424B-A456-F6CBEB5280FF}"/>
              </a:ext>
            </a:extLst>
          </p:cNvPr>
          <p:cNvGrpSpPr/>
          <p:nvPr/>
        </p:nvGrpSpPr>
        <p:grpSpPr>
          <a:xfrm>
            <a:off x="2905340" y="2238960"/>
            <a:ext cx="6375502" cy="3836956"/>
            <a:chOff x="1835696" y="2058492"/>
            <a:chExt cx="5544614" cy="3336904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9376FDE-06E7-47D8-8709-FD129D2CA1AD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4BB351-08DD-4E3A-BE33-D7E09FAF4F1A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noFill/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600FE2-0D9B-45F6-A54D-3DC7445E0095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bg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90AAA6-A3FF-41DA-9789-561D770A1151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bg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E42C92-8E93-41FE-8A52-B917A3A35340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bg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CF773B-C434-4452-AEFC-703330F863C2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bg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95D4D32-8099-47A1-80AA-D76A277E1D80}"/>
              </a:ext>
            </a:extLst>
          </p:cNvPr>
          <p:cNvSpPr txBox="1"/>
          <p:nvPr/>
        </p:nvSpPr>
        <p:spPr>
          <a:xfrm>
            <a:off x="7701531" y="5075847"/>
            <a:ext cx="78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Xampp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C485A6-4173-4356-B603-7ADE25FE19FC}"/>
              </a:ext>
            </a:extLst>
          </p:cNvPr>
          <p:cNvSpPr/>
          <p:nvPr/>
        </p:nvSpPr>
        <p:spPr>
          <a:xfrm>
            <a:off x="7816972" y="4708826"/>
            <a:ext cx="360040" cy="360040"/>
          </a:xfrm>
          <a:prstGeom prst="rect">
            <a:avLst/>
          </a:prstGeom>
          <a:solidFill>
            <a:srgbClr val="FFA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FF1176-F04D-4923-9C16-51E2171585B8}"/>
              </a:ext>
            </a:extLst>
          </p:cNvPr>
          <p:cNvSpPr txBox="1"/>
          <p:nvPr/>
        </p:nvSpPr>
        <p:spPr>
          <a:xfrm>
            <a:off x="1099226" y="5302662"/>
            <a:ext cx="2561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Java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Script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4AA1A-749C-4F18-B4DC-24B3387B3DEF}"/>
              </a:ext>
            </a:extLst>
          </p:cNvPr>
          <p:cNvSpPr/>
          <p:nvPr/>
        </p:nvSpPr>
        <p:spPr>
          <a:xfrm>
            <a:off x="3202243" y="4929847"/>
            <a:ext cx="360040" cy="360040"/>
          </a:xfrm>
          <a:prstGeom prst="rect">
            <a:avLst/>
          </a:prstGeom>
          <a:solidFill>
            <a:srgbClr val="FBC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DEF88-9DCF-486C-8C11-239439C56A05}"/>
              </a:ext>
            </a:extLst>
          </p:cNvPr>
          <p:cNvSpPr txBox="1"/>
          <p:nvPr/>
        </p:nvSpPr>
        <p:spPr>
          <a:xfrm>
            <a:off x="3138562" y="1853469"/>
            <a:ext cx="160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Hypertext Markup</a:t>
            </a:r>
            <a:r>
              <a:rPr kumimoji="0" lang="en-US" altLang="ko-KR" sz="1200" b="1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Language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2AC05-037A-478D-8DDD-30ECF718F808}"/>
              </a:ext>
            </a:extLst>
          </p:cNvPr>
          <p:cNvSpPr/>
          <p:nvPr/>
        </p:nvSpPr>
        <p:spPr>
          <a:xfrm>
            <a:off x="4297314" y="2391308"/>
            <a:ext cx="360040" cy="360040"/>
          </a:xfrm>
          <a:prstGeom prst="rect">
            <a:avLst/>
          </a:prstGeom>
          <a:solidFill>
            <a:srgbClr val="E64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4C2D0-6275-4A87-98BB-D8272F63DFF8}"/>
              </a:ext>
            </a:extLst>
          </p:cNvPr>
          <p:cNvSpPr txBox="1"/>
          <p:nvPr/>
        </p:nvSpPr>
        <p:spPr>
          <a:xfrm>
            <a:off x="7387881" y="1877289"/>
            <a:ext cx="160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Visual Studio Code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E1689-7F24-46B9-9107-F97D720302DD}"/>
              </a:ext>
            </a:extLst>
          </p:cNvPr>
          <p:cNvSpPr/>
          <p:nvPr/>
        </p:nvSpPr>
        <p:spPr>
          <a:xfrm>
            <a:off x="7014429" y="1868386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2295525" y="3648908"/>
            <a:ext cx="54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PHP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1FFBE5-AD1C-435B-8DE6-E8BB6650D156}"/>
              </a:ext>
            </a:extLst>
          </p:cNvPr>
          <p:cNvSpPr/>
          <p:nvPr/>
        </p:nvSpPr>
        <p:spPr>
          <a:xfrm>
            <a:off x="2377081" y="3270909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3138562" y="433757"/>
            <a:ext cx="6142280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Tools and Language</a:t>
            </a:r>
            <a:endParaRPr lang="ko-KR" altLang="en-US" sz="4000" b="1" dirty="0">
              <a:solidFill>
                <a:srgbClr val="28608C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600FE2-0D9B-45F6-A54D-3DC7445E0095}"/>
              </a:ext>
            </a:extLst>
          </p:cNvPr>
          <p:cNvSpPr/>
          <p:nvPr/>
        </p:nvSpPr>
        <p:spPr>
          <a:xfrm>
            <a:off x="7365677" y="2530798"/>
            <a:ext cx="1609320" cy="1664384"/>
          </a:xfrm>
          <a:prstGeom prst="ellipse">
            <a:avLst/>
          </a:prstGeom>
          <a:solidFill>
            <a:schemeClr val="bg1"/>
          </a:soli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6" y="2725943"/>
            <a:ext cx="1191131" cy="11911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37" y="4510718"/>
            <a:ext cx="1109284" cy="110928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56" y="2767730"/>
            <a:ext cx="1112010" cy="11120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84" y="4299300"/>
            <a:ext cx="711034" cy="7110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67DBA01-2A4B-4EBF-ACC1-FB7F6C97D60C}"/>
              </a:ext>
            </a:extLst>
          </p:cNvPr>
          <p:cNvSpPr txBox="1"/>
          <p:nvPr/>
        </p:nvSpPr>
        <p:spPr>
          <a:xfrm>
            <a:off x="3022172" y="3362307"/>
            <a:ext cx="703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cs typeface="Arial" pitchFamily="34" charset="0"/>
              </a:rPr>
              <a:t>php</a:t>
            </a:r>
            <a:endParaRPr kumimoji="0" lang="ko-KR" altLang="en-US" sz="2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Rounded MT Bold" panose="020F07040305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94623" y="6487577"/>
            <a:ext cx="1602754" cy="369332"/>
          </a:xfrm>
          <a:prstGeom prst="rect">
            <a:avLst/>
          </a:prstGeom>
          <a:solidFill>
            <a:srgbClr val="2860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</a:t>
            </a:r>
            <a:r>
              <a:rPr lang="en-US" noProof="0" dirty="0" smtClean="0">
                <a:solidFill>
                  <a:srgbClr val="28608C"/>
                </a:solidFill>
                <a:latin typeface="Arial Black" panose="020B0A04020102020204" pitchFamily="34" charset="0"/>
              </a:rPr>
              <a:t> </a:t>
            </a: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3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F096EA-C8F7-4F37-8F9F-2734F3989154}"/>
              </a:ext>
            </a:extLst>
          </p:cNvPr>
          <p:cNvSpPr/>
          <p:nvPr/>
        </p:nvSpPr>
        <p:spPr>
          <a:xfrm rot="541846">
            <a:off x="8962442" y="2825569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Graphic 21">
            <a:extLst>
              <a:ext uri="{FF2B5EF4-FFF2-40B4-BE49-F238E27FC236}">
                <a16:creationId xmlns:a16="http://schemas.microsoft.com/office/drawing/2014/main" id="{AC977523-0678-4832-8CE8-49AC8EEA444C}"/>
              </a:ext>
            </a:extLst>
          </p:cNvPr>
          <p:cNvGrpSpPr/>
          <p:nvPr/>
        </p:nvGrpSpPr>
        <p:grpSpPr>
          <a:xfrm>
            <a:off x="9373384" y="3166927"/>
            <a:ext cx="1289319" cy="3351564"/>
            <a:chOff x="6345806" y="24392"/>
            <a:chExt cx="2637543" cy="685625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F39A995-3B9B-4986-9C43-228D7F3A5E6B}"/>
                </a:ext>
              </a:extLst>
            </p:cNvPr>
            <p:cNvSpPr/>
            <p:nvPr/>
          </p:nvSpPr>
          <p:spPr>
            <a:xfrm>
              <a:off x="8124452" y="6260946"/>
              <a:ext cx="858897" cy="619701"/>
            </a:xfrm>
            <a:custGeom>
              <a:avLst/>
              <a:gdLst>
                <a:gd name="connsiteX0" fmla="*/ 735832 w 858897"/>
                <a:gd name="connsiteY0" fmla="*/ 12738 h 619701"/>
                <a:gd name="connsiteX1" fmla="*/ 713445 w 858897"/>
                <a:gd name="connsiteY1" fmla="*/ 52 h 619701"/>
                <a:gd name="connsiteX2" fmla="*/ 391066 w 858897"/>
                <a:gd name="connsiteY2" fmla="*/ 17215 h 619701"/>
                <a:gd name="connsiteX3" fmla="*/ 298532 w 858897"/>
                <a:gd name="connsiteY3" fmla="*/ 287357 h 619701"/>
                <a:gd name="connsiteX4" fmla="*/ 168685 w 858897"/>
                <a:gd name="connsiteY4" fmla="*/ 408248 h 619701"/>
                <a:gd name="connsiteX5" fmla="*/ 97792 w 858897"/>
                <a:gd name="connsiteY5" fmla="*/ 424666 h 619701"/>
                <a:gd name="connsiteX6" fmla="*/ 3765 w 858897"/>
                <a:gd name="connsiteY6" fmla="*/ 561229 h 619701"/>
                <a:gd name="connsiteX7" fmla="*/ 79136 w 858897"/>
                <a:gd name="connsiteY7" fmla="*/ 616451 h 619701"/>
                <a:gd name="connsiteX8" fmla="*/ 240325 w 858897"/>
                <a:gd name="connsiteY8" fmla="*/ 604511 h 619701"/>
                <a:gd name="connsiteX9" fmla="*/ 516436 w 858897"/>
                <a:gd name="connsiteY9" fmla="*/ 525409 h 619701"/>
                <a:gd name="connsiteX10" fmla="*/ 613448 w 858897"/>
                <a:gd name="connsiteY10" fmla="*/ 479888 h 619701"/>
                <a:gd name="connsiteX11" fmla="*/ 825382 w 858897"/>
                <a:gd name="connsiteY11" fmla="*/ 415711 h 619701"/>
                <a:gd name="connsiteX12" fmla="*/ 853739 w 858897"/>
                <a:gd name="connsiteY12" fmla="*/ 373175 h 619701"/>
                <a:gd name="connsiteX13" fmla="*/ 757473 w 858897"/>
                <a:gd name="connsiteY13" fmla="*/ 70945 h 619701"/>
                <a:gd name="connsiteX14" fmla="*/ 735832 w 858897"/>
                <a:gd name="connsiteY14" fmla="*/ 12738 h 619701"/>
                <a:gd name="connsiteX15" fmla="*/ 735832 w 858897"/>
                <a:gd name="connsiteY15" fmla="*/ 12738 h 61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8897" h="619701">
                  <a:moveTo>
                    <a:pt x="735832" y="12738"/>
                  </a:moveTo>
                  <a:cubicBezTo>
                    <a:pt x="729862" y="6768"/>
                    <a:pt x="725385" y="-695"/>
                    <a:pt x="713445" y="52"/>
                  </a:cubicBezTo>
                  <a:cubicBezTo>
                    <a:pt x="612702" y="3783"/>
                    <a:pt x="491810" y="9007"/>
                    <a:pt x="391066" y="17215"/>
                  </a:cubicBezTo>
                  <a:cubicBezTo>
                    <a:pt x="366440" y="109004"/>
                    <a:pt x="341068" y="200792"/>
                    <a:pt x="298532" y="287357"/>
                  </a:cubicBezTo>
                  <a:cubicBezTo>
                    <a:pt x="272413" y="340340"/>
                    <a:pt x="236594" y="388100"/>
                    <a:pt x="168685" y="408248"/>
                  </a:cubicBezTo>
                  <a:cubicBezTo>
                    <a:pt x="144805" y="414964"/>
                    <a:pt x="120925" y="418696"/>
                    <a:pt x="97792" y="424666"/>
                  </a:cubicBezTo>
                  <a:cubicBezTo>
                    <a:pt x="29883" y="440337"/>
                    <a:pt x="-13399" y="503768"/>
                    <a:pt x="3765" y="561229"/>
                  </a:cubicBezTo>
                  <a:cubicBezTo>
                    <a:pt x="13466" y="595556"/>
                    <a:pt x="41823" y="611227"/>
                    <a:pt x="79136" y="616451"/>
                  </a:cubicBezTo>
                  <a:cubicBezTo>
                    <a:pt x="132865" y="623913"/>
                    <a:pt x="187341" y="617943"/>
                    <a:pt x="240325" y="604511"/>
                  </a:cubicBezTo>
                  <a:cubicBezTo>
                    <a:pt x="332859" y="580631"/>
                    <a:pt x="424648" y="553020"/>
                    <a:pt x="516436" y="525409"/>
                  </a:cubicBezTo>
                  <a:cubicBezTo>
                    <a:pt x="551509" y="514962"/>
                    <a:pt x="582105" y="496305"/>
                    <a:pt x="613448" y="479888"/>
                  </a:cubicBezTo>
                  <a:cubicBezTo>
                    <a:pt x="679864" y="446307"/>
                    <a:pt x="752996" y="431382"/>
                    <a:pt x="825382" y="415711"/>
                  </a:cubicBezTo>
                  <a:cubicBezTo>
                    <a:pt x="858963" y="408248"/>
                    <a:pt x="864933" y="400040"/>
                    <a:pt x="853739" y="373175"/>
                  </a:cubicBezTo>
                  <a:cubicBezTo>
                    <a:pt x="814934" y="273178"/>
                    <a:pt x="795532" y="170196"/>
                    <a:pt x="757473" y="70945"/>
                  </a:cubicBezTo>
                  <a:cubicBezTo>
                    <a:pt x="749265" y="51543"/>
                    <a:pt x="743295" y="32140"/>
                    <a:pt x="735832" y="12738"/>
                  </a:cubicBezTo>
                  <a:lnTo>
                    <a:pt x="735832" y="127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06A340-9F80-4E1E-AF22-901C1119614E}"/>
                </a:ext>
              </a:extLst>
            </p:cNvPr>
            <p:cNvSpPr/>
            <p:nvPr/>
          </p:nvSpPr>
          <p:spPr>
            <a:xfrm>
              <a:off x="7057861" y="5939844"/>
              <a:ext cx="708420" cy="735092"/>
            </a:xfrm>
            <a:custGeom>
              <a:avLst/>
              <a:gdLst>
                <a:gd name="connsiteX0" fmla="*/ 251724 w 708420"/>
                <a:gd name="connsiteY0" fmla="*/ 54744 h 735092"/>
                <a:gd name="connsiteX1" fmla="*/ 275604 w 708420"/>
                <a:gd name="connsiteY1" fmla="*/ 49520 h 735092"/>
                <a:gd name="connsiteX2" fmla="*/ 406197 w 708420"/>
                <a:gd name="connsiteY2" fmla="*/ 30118 h 735092"/>
                <a:gd name="connsiteX3" fmla="*/ 524104 w 708420"/>
                <a:gd name="connsiteY3" fmla="*/ 268 h 735092"/>
                <a:gd name="connsiteX4" fmla="*/ 542014 w 708420"/>
                <a:gd name="connsiteY4" fmla="*/ 68923 h 735092"/>
                <a:gd name="connsiteX5" fmla="*/ 673353 w 708420"/>
                <a:gd name="connsiteY5" fmla="*/ 345780 h 735092"/>
                <a:gd name="connsiteX6" fmla="*/ 706188 w 708420"/>
                <a:gd name="connsiteY6" fmla="*/ 425628 h 735092"/>
                <a:gd name="connsiteX7" fmla="*/ 671861 w 708420"/>
                <a:gd name="connsiteY7" fmla="*/ 488313 h 735092"/>
                <a:gd name="connsiteX8" fmla="*/ 576341 w 708420"/>
                <a:gd name="connsiteY8" fmla="*/ 520402 h 735092"/>
                <a:gd name="connsiteX9" fmla="*/ 524850 w 708420"/>
                <a:gd name="connsiteY9" fmla="*/ 576370 h 735092"/>
                <a:gd name="connsiteX10" fmla="*/ 491269 w 708420"/>
                <a:gd name="connsiteY10" fmla="*/ 612190 h 735092"/>
                <a:gd name="connsiteX11" fmla="*/ 152473 w 708420"/>
                <a:gd name="connsiteY11" fmla="*/ 732335 h 735092"/>
                <a:gd name="connsiteX12" fmla="*/ 16657 w 708420"/>
                <a:gd name="connsiteY12" fmla="*/ 667412 h 735092"/>
                <a:gd name="connsiteX13" fmla="*/ 36805 w 708420"/>
                <a:gd name="connsiteY13" fmla="*/ 518909 h 735092"/>
                <a:gd name="connsiteX14" fmla="*/ 180831 w 708420"/>
                <a:gd name="connsiteY14" fmla="*/ 307722 h 735092"/>
                <a:gd name="connsiteX15" fmla="*/ 251724 w 708420"/>
                <a:gd name="connsiteY15" fmla="*/ 54744 h 735092"/>
                <a:gd name="connsiteX16" fmla="*/ 251724 w 708420"/>
                <a:gd name="connsiteY16" fmla="*/ 54744 h 73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08420" h="735092">
                  <a:moveTo>
                    <a:pt x="251724" y="54744"/>
                  </a:moveTo>
                  <a:cubicBezTo>
                    <a:pt x="258440" y="45789"/>
                    <a:pt x="268142" y="49520"/>
                    <a:pt x="275604" y="49520"/>
                  </a:cubicBezTo>
                  <a:cubicBezTo>
                    <a:pt x="319633" y="47282"/>
                    <a:pt x="363661" y="42058"/>
                    <a:pt x="406197" y="30118"/>
                  </a:cubicBezTo>
                  <a:cubicBezTo>
                    <a:pt x="437540" y="21163"/>
                    <a:pt x="492015" y="8477"/>
                    <a:pt x="524104" y="268"/>
                  </a:cubicBezTo>
                  <a:cubicBezTo>
                    <a:pt x="536790" y="-3463"/>
                    <a:pt x="535298" y="32357"/>
                    <a:pt x="542014" y="68923"/>
                  </a:cubicBezTo>
                  <a:cubicBezTo>
                    <a:pt x="574102" y="166681"/>
                    <a:pt x="627832" y="253992"/>
                    <a:pt x="673353" y="345780"/>
                  </a:cubicBezTo>
                  <a:cubicBezTo>
                    <a:pt x="686039" y="371153"/>
                    <a:pt x="698726" y="397271"/>
                    <a:pt x="706188" y="425628"/>
                  </a:cubicBezTo>
                  <a:cubicBezTo>
                    <a:pt x="713651" y="458463"/>
                    <a:pt x="702457" y="477119"/>
                    <a:pt x="671861" y="488313"/>
                  </a:cubicBezTo>
                  <a:cubicBezTo>
                    <a:pt x="640518" y="499506"/>
                    <a:pt x="606937" y="505477"/>
                    <a:pt x="576341" y="520402"/>
                  </a:cubicBezTo>
                  <a:cubicBezTo>
                    <a:pt x="551715" y="533088"/>
                    <a:pt x="530074" y="546520"/>
                    <a:pt x="524850" y="576370"/>
                  </a:cubicBezTo>
                  <a:cubicBezTo>
                    <a:pt x="521119" y="595026"/>
                    <a:pt x="506194" y="604727"/>
                    <a:pt x="491269" y="612190"/>
                  </a:cubicBezTo>
                  <a:cubicBezTo>
                    <a:pt x="383810" y="667412"/>
                    <a:pt x="271873" y="711441"/>
                    <a:pt x="152473" y="732335"/>
                  </a:cubicBezTo>
                  <a:cubicBezTo>
                    <a:pt x="89043" y="743529"/>
                    <a:pt x="45014" y="720396"/>
                    <a:pt x="16657" y="667412"/>
                  </a:cubicBezTo>
                  <a:cubicBezTo>
                    <a:pt x="-10954" y="618160"/>
                    <a:pt x="-4238" y="567415"/>
                    <a:pt x="36805" y="518909"/>
                  </a:cubicBezTo>
                  <a:cubicBezTo>
                    <a:pt x="92028" y="453986"/>
                    <a:pt x="146504" y="388316"/>
                    <a:pt x="180831" y="307722"/>
                  </a:cubicBezTo>
                  <a:cubicBezTo>
                    <a:pt x="212919" y="225635"/>
                    <a:pt x="241277" y="142055"/>
                    <a:pt x="251724" y="54744"/>
                  </a:cubicBezTo>
                  <a:lnTo>
                    <a:pt x="251724" y="547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0101F1-2BE9-4714-8C74-917A7B346E7F}"/>
                </a:ext>
              </a:extLst>
            </p:cNvPr>
            <p:cNvSpPr/>
            <p:nvPr/>
          </p:nvSpPr>
          <p:spPr>
            <a:xfrm>
              <a:off x="6887009" y="3372071"/>
              <a:ext cx="2021035" cy="2986906"/>
            </a:xfrm>
            <a:custGeom>
              <a:avLst/>
              <a:gdLst>
                <a:gd name="connsiteX0" fmla="*/ 512126 w 2021035"/>
                <a:gd name="connsiteY0" fmla="*/ 219605 h 2986906"/>
                <a:gd name="connsiteX1" fmla="*/ 847191 w 2021035"/>
                <a:gd name="connsiteY1" fmla="*/ 109161 h 2986906"/>
                <a:gd name="connsiteX2" fmla="*/ 1379264 w 2021035"/>
                <a:gd name="connsiteY2" fmla="*/ 3194 h 2986906"/>
                <a:gd name="connsiteX3" fmla="*/ 1464336 w 2021035"/>
                <a:gd name="connsiteY3" fmla="*/ 5432 h 2986906"/>
                <a:gd name="connsiteX4" fmla="*/ 1494932 w 2021035"/>
                <a:gd name="connsiteY4" fmla="*/ 42745 h 2986906"/>
                <a:gd name="connsiteX5" fmla="*/ 1605377 w 2021035"/>
                <a:gd name="connsiteY5" fmla="*/ 246470 h 2986906"/>
                <a:gd name="connsiteX6" fmla="*/ 1638211 w 2021035"/>
                <a:gd name="connsiteY6" fmla="*/ 638995 h 2986906"/>
                <a:gd name="connsiteX7" fmla="*/ 1571049 w 2021035"/>
                <a:gd name="connsiteY7" fmla="*/ 818094 h 2986906"/>
                <a:gd name="connsiteX8" fmla="*/ 1500156 w 2021035"/>
                <a:gd name="connsiteY8" fmla="*/ 1033013 h 2986906"/>
                <a:gd name="connsiteX9" fmla="*/ 1536722 w 2021035"/>
                <a:gd name="connsiteY9" fmla="*/ 1367331 h 2986906"/>
                <a:gd name="connsiteX10" fmla="*/ 1564333 w 2021035"/>
                <a:gd name="connsiteY10" fmla="*/ 1554639 h 2986906"/>
                <a:gd name="connsiteX11" fmla="*/ 1666569 w 2021035"/>
                <a:gd name="connsiteY11" fmla="*/ 1868062 h 2986906"/>
                <a:gd name="connsiteX12" fmla="*/ 1915069 w 2021035"/>
                <a:gd name="connsiteY12" fmla="*/ 2392673 h 2986906"/>
                <a:gd name="connsiteX13" fmla="*/ 2021036 w 2021035"/>
                <a:gd name="connsiteY13" fmla="*/ 2924000 h 2986906"/>
                <a:gd name="connsiteX14" fmla="*/ 1644181 w 2021035"/>
                <a:gd name="connsiteY14" fmla="*/ 2976238 h 2986906"/>
                <a:gd name="connsiteX15" fmla="*/ 1259865 w 2021035"/>
                <a:gd name="connsiteY15" fmla="*/ 2136711 h 2986906"/>
                <a:gd name="connsiteX16" fmla="*/ 987485 w 2021035"/>
                <a:gd name="connsiteY16" fmla="*/ 1666576 h 2986906"/>
                <a:gd name="connsiteX17" fmla="*/ 886742 w 2021035"/>
                <a:gd name="connsiteY17" fmla="*/ 1435240 h 2986906"/>
                <a:gd name="connsiteX18" fmla="*/ 785998 w 2021035"/>
                <a:gd name="connsiteY18" fmla="*/ 1077042 h 2986906"/>
                <a:gd name="connsiteX19" fmla="*/ 595706 w 2021035"/>
                <a:gd name="connsiteY19" fmla="*/ 1319572 h 2986906"/>
                <a:gd name="connsiteX20" fmla="*/ 644212 w 2021035"/>
                <a:gd name="connsiteY20" fmla="*/ 1584489 h 2986906"/>
                <a:gd name="connsiteX21" fmla="*/ 703911 w 2021035"/>
                <a:gd name="connsiteY21" fmla="*/ 2568041 h 2986906"/>
                <a:gd name="connsiteX22" fmla="*/ 376309 w 2021035"/>
                <a:gd name="connsiteY22" fmla="*/ 2524759 h 2986906"/>
                <a:gd name="connsiteX23" fmla="*/ 201 w 2021035"/>
                <a:gd name="connsiteY23" fmla="*/ 1167337 h 2986906"/>
                <a:gd name="connsiteX24" fmla="*/ 250194 w 2021035"/>
                <a:gd name="connsiteY24" fmla="*/ 711381 h 2986906"/>
                <a:gd name="connsiteX25" fmla="*/ 347952 w 2021035"/>
                <a:gd name="connsiteY25" fmla="*/ 506164 h 2986906"/>
                <a:gd name="connsiteX26" fmla="*/ 362877 w 2021035"/>
                <a:gd name="connsiteY26" fmla="*/ 450941 h 2986906"/>
                <a:gd name="connsiteX27" fmla="*/ 480037 w 2021035"/>
                <a:gd name="connsiteY27" fmla="*/ 245724 h 2986906"/>
                <a:gd name="connsiteX28" fmla="*/ 512126 w 2021035"/>
                <a:gd name="connsiteY28" fmla="*/ 219605 h 2986906"/>
                <a:gd name="connsiteX29" fmla="*/ 512126 w 2021035"/>
                <a:gd name="connsiteY29" fmla="*/ 219605 h 298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1035" h="2986906">
                  <a:moveTo>
                    <a:pt x="512126" y="219605"/>
                  </a:moveTo>
                  <a:cubicBezTo>
                    <a:pt x="620332" y="173338"/>
                    <a:pt x="730776" y="132294"/>
                    <a:pt x="847191" y="109161"/>
                  </a:cubicBezTo>
                  <a:cubicBezTo>
                    <a:pt x="1024797" y="75580"/>
                    <a:pt x="1200165" y="31551"/>
                    <a:pt x="1379264" y="3194"/>
                  </a:cubicBezTo>
                  <a:cubicBezTo>
                    <a:pt x="1408368" y="-2030"/>
                    <a:pt x="1436725" y="-538"/>
                    <a:pt x="1464336" y="5432"/>
                  </a:cubicBezTo>
                  <a:cubicBezTo>
                    <a:pt x="1474784" y="18119"/>
                    <a:pt x="1483738" y="33043"/>
                    <a:pt x="1494932" y="42745"/>
                  </a:cubicBezTo>
                  <a:cubicBezTo>
                    <a:pt x="1565079" y="100206"/>
                    <a:pt x="1565079" y="171845"/>
                    <a:pt x="1605377" y="246470"/>
                  </a:cubicBezTo>
                  <a:cubicBezTo>
                    <a:pt x="1662837" y="351691"/>
                    <a:pt x="1654629" y="536760"/>
                    <a:pt x="1638211" y="638995"/>
                  </a:cubicBezTo>
                  <a:cubicBezTo>
                    <a:pt x="1618063" y="711381"/>
                    <a:pt x="1591198" y="746454"/>
                    <a:pt x="1571049" y="818094"/>
                  </a:cubicBezTo>
                  <a:cubicBezTo>
                    <a:pt x="1556871" y="868093"/>
                    <a:pt x="1497171" y="1010626"/>
                    <a:pt x="1500156" y="1033013"/>
                  </a:cubicBezTo>
                  <a:cubicBezTo>
                    <a:pt x="1512842" y="1144204"/>
                    <a:pt x="1525528" y="1255394"/>
                    <a:pt x="1536722" y="1367331"/>
                  </a:cubicBezTo>
                  <a:cubicBezTo>
                    <a:pt x="1543438" y="1430016"/>
                    <a:pt x="1545677" y="1493447"/>
                    <a:pt x="1564333" y="1554639"/>
                  </a:cubicBezTo>
                  <a:cubicBezTo>
                    <a:pt x="1571049" y="1575534"/>
                    <a:pt x="1590452" y="1692695"/>
                    <a:pt x="1666569" y="1868062"/>
                  </a:cubicBezTo>
                  <a:cubicBezTo>
                    <a:pt x="1668061" y="1871047"/>
                    <a:pt x="1841190" y="2206112"/>
                    <a:pt x="1915069" y="2392673"/>
                  </a:cubicBezTo>
                  <a:cubicBezTo>
                    <a:pt x="1972530" y="2539684"/>
                    <a:pt x="1998648" y="2763558"/>
                    <a:pt x="2021036" y="2924000"/>
                  </a:cubicBezTo>
                  <a:cubicBezTo>
                    <a:pt x="1972530" y="2994147"/>
                    <a:pt x="1686717" y="2995640"/>
                    <a:pt x="1644181" y="2976238"/>
                  </a:cubicBezTo>
                  <a:cubicBezTo>
                    <a:pt x="1559856" y="2938179"/>
                    <a:pt x="1315833" y="2261334"/>
                    <a:pt x="1259865" y="2136711"/>
                  </a:cubicBezTo>
                  <a:cubicBezTo>
                    <a:pt x="1220314" y="2048654"/>
                    <a:pt x="1018081" y="1734484"/>
                    <a:pt x="987485" y="1666576"/>
                  </a:cubicBezTo>
                  <a:cubicBezTo>
                    <a:pt x="968082" y="1626279"/>
                    <a:pt x="904652" y="1475537"/>
                    <a:pt x="886742" y="1435240"/>
                  </a:cubicBezTo>
                  <a:cubicBezTo>
                    <a:pt x="847191" y="1347929"/>
                    <a:pt x="813610" y="1168083"/>
                    <a:pt x="785998" y="1077042"/>
                  </a:cubicBezTo>
                  <a:cubicBezTo>
                    <a:pt x="775551" y="1043461"/>
                    <a:pt x="659136" y="1224798"/>
                    <a:pt x="595706" y="1319572"/>
                  </a:cubicBezTo>
                  <a:cubicBezTo>
                    <a:pt x="513618" y="1442702"/>
                    <a:pt x="597198" y="1438225"/>
                    <a:pt x="644212" y="1584489"/>
                  </a:cubicBezTo>
                  <a:cubicBezTo>
                    <a:pt x="727045" y="1842690"/>
                    <a:pt x="695703" y="2345660"/>
                    <a:pt x="703911" y="2568041"/>
                  </a:cubicBezTo>
                  <a:cubicBezTo>
                    <a:pt x="476306" y="2644158"/>
                    <a:pt x="415114" y="2726245"/>
                    <a:pt x="376309" y="2524759"/>
                  </a:cubicBezTo>
                  <a:cubicBezTo>
                    <a:pt x="174823" y="1465836"/>
                    <a:pt x="21096" y="1406136"/>
                    <a:pt x="201" y="1167337"/>
                  </a:cubicBezTo>
                  <a:cubicBezTo>
                    <a:pt x="-7261" y="1080773"/>
                    <a:pt x="194971" y="766603"/>
                    <a:pt x="250194" y="711381"/>
                  </a:cubicBezTo>
                  <a:cubicBezTo>
                    <a:pt x="305416" y="656159"/>
                    <a:pt x="338997" y="585265"/>
                    <a:pt x="347952" y="506164"/>
                  </a:cubicBezTo>
                  <a:cubicBezTo>
                    <a:pt x="350191" y="487507"/>
                    <a:pt x="354668" y="467359"/>
                    <a:pt x="362877" y="450941"/>
                  </a:cubicBezTo>
                  <a:cubicBezTo>
                    <a:pt x="399443" y="382286"/>
                    <a:pt x="441233" y="314378"/>
                    <a:pt x="480037" y="245724"/>
                  </a:cubicBezTo>
                  <a:cubicBezTo>
                    <a:pt x="485261" y="233037"/>
                    <a:pt x="494216" y="220351"/>
                    <a:pt x="512126" y="219605"/>
                  </a:cubicBezTo>
                  <a:lnTo>
                    <a:pt x="512126" y="219605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ADD65-2B47-471B-8EEB-C8E3963B87FC}"/>
                </a:ext>
              </a:extLst>
            </p:cNvPr>
            <p:cNvSpPr/>
            <p:nvPr/>
          </p:nvSpPr>
          <p:spPr>
            <a:xfrm>
              <a:off x="6345806" y="24392"/>
              <a:ext cx="1184667" cy="1866589"/>
            </a:xfrm>
            <a:custGeom>
              <a:avLst/>
              <a:gdLst>
                <a:gd name="connsiteX0" fmla="*/ 1184668 w 1184667"/>
                <a:gd name="connsiteY0" fmla="*/ 1376306 h 1866589"/>
                <a:gd name="connsiteX1" fmla="*/ 924974 w 1184667"/>
                <a:gd name="connsiteY1" fmla="*/ 1830023 h 1866589"/>
                <a:gd name="connsiteX2" fmla="*/ 901094 w 1184667"/>
                <a:gd name="connsiteY2" fmla="*/ 1866589 h 1866589"/>
                <a:gd name="connsiteX3" fmla="*/ 816022 w 1184667"/>
                <a:gd name="connsiteY3" fmla="*/ 1791965 h 1866589"/>
                <a:gd name="connsiteX4" fmla="*/ 391408 w 1184667"/>
                <a:gd name="connsiteY4" fmla="*/ 1264369 h 1866589"/>
                <a:gd name="connsiteX5" fmla="*/ 152610 w 1184667"/>
                <a:gd name="connsiteY5" fmla="*/ 897216 h 1866589"/>
                <a:gd name="connsiteX6" fmla="*/ 124252 w 1184667"/>
                <a:gd name="connsiteY6" fmla="*/ 824830 h 1866589"/>
                <a:gd name="connsiteX7" fmla="*/ 33210 w 1184667"/>
                <a:gd name="connsiteY7" fmla="*/ 643492 h 1866589"/>
                <a:gd name="connsiteX8" fmla="*/ 36941 w 1184667"/>
                <a:gd name="connsiteY8" fmla="*/ 392007 h 1866589"/>
                <a:gd name="connsiteX9" fmla="*/ 213056 w 1184667"/>
                <a:gd name="connsiteY9" fmla="*/ 40525 h 1866589"/>
                <a:gd name="connsiteX10" fmla="*/ 279471 w 1184667"/>
                <a:gd name="connsiteY10" fmla="*/ 3213 h 1866589"/>
                <a:gd name="connsiteX11" fmla="*/ 342902 w 1184667"/>
                <a:gd name="connsiteY11" fmla="*/ 62167 h 1866589"/>
                <a:gd name="connsiteX12" fmla="*/ 329470 w 1184667"/>
                <a:gd name="connsiteY12" fmla="*/ 410663 h 1866589"/>
                <a:gd name="connsiteX13" fmla="*/ 476480 w 1184667"/>
                <a:gd name="connsiteY13" fmla="*/ 154701 h 1866589"/>
                <a:gd name="connsiteX14" fmla="*/ 510061 w 1184667"/>
                <a:gd name="connsiteY14" fmla="*/ 121866 h 1866589"/>
                <a:gd name="connsiteX15" fmla="*/ 569761 w 1184667"/>
                <a:gd name="connsiteY15" fmla="*/ 154701 h 1866589"/>
                <a:gd name="connsiteX16" fmla="*/ 567522 w 1184667"/>
                <a:gd name="connsiteY16" fmla="*/ 198730 h 1866589"/>
                <a:gd name="connsiteX17" fmla="*/ 462302 w 1184667"/>
                <a:gd name="connsiteY17" fmla="*/ 629313 h 1866589"/>
                <a:gd name="connsiteX18" fmla="*/ 501106 w 1184667"/>
                <a:gd name="connsiteY18" fmla="*/ 740504 h 1866589"/>
                <a:gd name="connsiteX19" fmla="*/ 820500 w 1184667"/>
                <a:gd name="connsiteY19" fmla="*/ 1016615 h 1866589"/>
                <a:gd name="connsiteX20" fmla="*/ 1130192 w 1184667"/>
                <a:gd name="connsiteY20" fmla="*/ 1318845 h 1866589"/>
                <a:gd name="connsiteX21" fmla="*/ 1184668 w 1184667"/>
                <a:gd name="connsiteY21" fmla="*/ 1376306 h 1866589"/>
                <a:gd name="connsiteX22" fmla="*/ 1184668 w 1184667"/>
                <a:gd name="connsiteY22" fmla="*/ 1376306 h 186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4667" h="1866589">
                  <a:moveTo>
                    <a:pt x="1184668" y="1376306"/>
                  </a:moveTo>
                  <a:cubicBezTo>
                    <a:pt x="1098850" y="1527794"/>
                    <a:pt x="1012285" y="1678535"/>
                    <a:pt x="924974" y="1830023"/>
                  </a:cubicBezTo>
                  <a:cubicBezTo>
                    <a:pt x="917512" y="1842709"/>
                    <a:pt x="908557" y="1853903"/>
                    <a:pt x="901094" y="1866589"/>
                  </a:cubicBezTo>
                  <a:cubicBezTo>
                    <a:pt x="863782" y="1853157"/>
                    <a:pt x="839902" y="1820322"/>
                    <a:pt x="816022" y="1791965"/>
                  </a:cubicBezTo>
                  <a:cubicBezTo>
                    <a:pt x="669758" y="1621074"/>
                    <a:pt x="519016" y="1452423"/>
                    <a:pt x="391408" y="1264369"/>
                  </a:cubicBezTo>
                  <a:cubicBezTo>
                    <a:pt x="309321" y="1143477"/>
                    <a:pt x="222757" y="1025570"/>
                    <a:pt x="152610" y="897216"/>
                  </a:cubicBezTo>
                  <a:cubicBezTo>
                    <a:pt x="139923" y="874828"/>
                    <a:pt x="122760" y="853187"/>
                    <a:pt x="124252" y="824830"/>
                  </a:cubicBezTo>
                  <a:cubicBezTo>
                    <a:pt x="94402" y="763638"/>
                    <a:pt x="68284" y="700953"/>
                    <a:pt x="33210" y="643492"/>
                  </a:cubicBezTo>
                  <a:cubicBezTo>
                    <a:pt x="-19027" y="556928"/>
                    <a:pt x="-3356" y="471109"/>
                    <a:pt x="36941" y="392007"/>
                  </a:cubicBezTo>
                  <a:cubicBezTo>
                    <a:pt x="95895" y="275593"/>
                    <a:pt x="161565" y="162163"/>
                    <a:pt x="213056" y="40525"/>
                  </a:cubicBezTo>
                  <a:cubicBezTo>
                    <a:pt x="225742" y="11422"/>
                    <a:pt x="249622" y="-7981"/>
                    <a:pt x="279471" y="3213"/>
                  </a:cubicBezTo>
                  <a:cubicBezTo>
                    <a:pt x="305590" y="12168"/>
                    <a:pt x="339171" y="14407"/>
                    <a:pt x="342902" y="62167"/>
                  </a:cubicBezTo>
                  <a:cubicBezTo>
                    <a:pt x="351857" y="178581"/>
                    <a:pt x="352604" y="293503"/>
                    <a:pt x="329470" y="410663"/>
                  </a:cubicBezTo>
                  <a:cubicBezTo>
                    <a:pt x="348126" y="306935"/>
                    <a:pt x="439168" y="247235"/>
                    <a:pt x="476480" y="154701"/>
                  </a:cubicBezTo>
                  <a:cubicBezTo>
                    <a:pt x="482450" y="139776"/>
                    <a:pt x="491405" y="125597"/>
                    <a:pt x="510061" y="121866"/>
                  </a:cubicBezTo>
                  <a:cubicBezTo>
                    <a:pt x="554090" y="97986"/>
                    <a:pt x="565284" y="104703"/>
                    <a:pt x="569761" y="154701"/>
                  </a:cubicBezTo>
                  <a:cubicBezTo>
                    <a:pt x="571254" y="169626"/>
                    <a:pt x="569761" y="183805"/>
                    <a:pt x="567522" y="198730"/>
                  </a:cubicBezTo>
                  <a:cubicBezTo>
                    <a:pt x="537673" y="343501"/>
                    <a:pt x="501106" y="486780"/>
                    <a:pt x="462302" y="629313"/>
                  </a:cubicBezTo>
                  <a:cubicBezTo>
                    <a:pt x="449616" y="675581"/>
                    <a:pt x="460809" y="709162"/>
                    <a:pt x="501106" y="740504"/>
                  </a:cubicBezTo>
                  <a:cubicBezTo>
                    <a:pt x="618267" y="831546"/>
                    <a:pt x="716025" y="910648"/>
                    <a:pt x="820500" y="1016615"/>
                  </a:cubicBezTo>
                  <a:cubicBezTo>
                    <a:pt x="887662" y="1142731"/>
                    <a:pt x="1029449" y="1227803"/>
                    <a:pt x="1130192" y="1318845"/>
                  </a:cubicBezTo>
                  <a:cubicBezTo>
                    <a:pt x="1150341" y="1335262"/>
                    <a:pt x="1180937" y="1345710"/>
                    <a:pt x="1184668" y="1376306"/>
                  </a:cubicBezTo>
                  <a:lnTo>
                    <a:pt x="1184668" y="1376306"/>
                  </a:lnTo>
                  <a:close/>
                </a:path>
              </a:pathLst>
            </a:custGeom>
            <a:solidFill>
              <a:srgbClr val="FEC082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6B1E2C-CF3F-415A-B17E-F38684D22037}"/>
                </a:ext>
              </a:extLst>
            </p:cNvPr>
            <p:cNvSpPr/>
            <p:nvPr/>
          </p:nvSpPr>
          <p:spPr>
            <a:xfrm>
              <a:off x="6473629" y="754443"/>
              <a:ext cx="2012852" cy="2998368"/>
            </a:xfrm>
            <a:custGeom>
              <a:avLst/>
              <a:gdLst>
                <a:gd name="connsiteX0" fmla="*/ 1334449 w 2012852"/>
                <a:gd name="connsiteY0" fmla="*/ 873114 h 2998368"/>
                <a:gd name="connsiteX1" fmla="*/ 1571009 w 2012852"/>
                <a:gd name="connsiteY1" fmla="*/ 1056690 h 2998368"/>
                <a:gd name="connsiteX2" fmla="*/ 1718020 w 2012852"/>
                <a:gd name="connsiteY2" fmla="*/ 1331309 h 2998368"/>
                <a:gd name="connsiteX3" fmla="*/ 1716527 w 2012852"/>
                <a:gd name="connsiteY3" fmla="*/ 1402948 h 2998368"/>
                <a:gd name="connsiteX4" fmla="*/ 1737422 w 2012852"/>
                <a:gd name="connsiteY4" fmla="*/ 1721595 h 2998368"/>
                <a:gd name="connsiteX5" fmla="*/ 1811300 w 2012852"/>
                <a:gd name="connsiteY5" fmla="*/ 2096957 h 2998368"/>
                <a:gd name="connsiteX6" fmla="*/ 1879955 w 2012852"/>
                <a:gd name="connsiteY6" fmla="*/ 2292473 h 2998368"/>
                <a:gd name="connsiteX7" fmla="*/ 2001593 w 2012852"/>
                <a:gd name="connsiteY7" fmla="*/ 2828278 h 2998368"/>
                <a:gd name="connsiteX8" fmla="*/ 1509817 w 2012852"/>
                <a:gd name="connsiteY8" fmla="*/ 2938722 h 2998368"/>
                <a:gd name="connsiteX9" fmla="*/ 850136 w 2012852"/>
                <a:gd name="connsiteY9" fmla="*/ 2940215 h 2998368"/>
                <a:gd name="connsiteX10" fmla="*/ 785212 w 2012852"/>
                <a:gd name="connsiteY10" fmla="*/ 2157403 h 2998368"/>
                <a:gd name="connsiteX11" fmla="*/ 763571 w 2012852"/>
                <a:gd name="connsiteY11" fmla="*/ 2051436 h 2998368"/>
                <a:gd name="connsiteX12" fmla="*/ 738945 w 2012852"/>
                <a:gd name="connsiteY12" fmla="*/ 1792489 h 2998368"/>
                <a:gd name="connsiteX13" fmla="*/ 797152 w 2012852"/>
                <a:gd name="connsiteY13" fmla="*/ 1341010 h 2998368"/>
                <a:gd name="connsiteX14" fmla="*/ 803868 w 2012852"/>
                <a:gd name="connsiteY14" fmla="*/ 1324592 h 2998368"/>
                <a:gd name="connsiteX15" fmla="*/ 782973 w 2012852"/>
                <a:gd name="connsiteY15" fmla="*/ 1196984 h 2998368"/>
                <a:gd name="connsiteX16" fmla="*/ 761332 w 2012852"/>
                <a:gd name="connsiteY16" fmla="*/ 1144747 h 2998368"/>
                <a:gd name="connsiteX17" fmla="*/ 4639 w 2012852"/>
                <a:gd name="connsiteY17" fmla="*/ 130599 h 2998368"/>
                <a:gd name="connsiteX18" fmla="*/ 285974 w 2012852"/>
                <a:gd name="connsiteY18" fmla="*/ 6 h 2998368"/>
                <a:gd name="connsiteX19" fmla="*/ 960580 w 2012852"/>
                <a:gd name="connsiteY19" fmla="*/ 651479 h 2998368"/>
                <a:gd name="connsiteX20" fmla="*/ 1334449 w 2012852"/>
                <a:gd name="connsiteY20" fmla="*/ 873114 h 2998368"/>
                <a:gd name="connsiteX21" fmla="*/ 1334449 w 2012852"/>
                <a:gd name="connsiteY21" fmla="*/ 873114 h 299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2852" h="2998368">
                  <a:moveTo>
                    <a:pt x="1334449" y="873114"/>
                  </a:moveTo>
                  <a:cubicBezTo>
                    <a:pt x="1422506" y="923858"/>
                    <a:pt x="1499370" y="984304"/>
                    <a:pt x="1571009" y="1056690"/>
                  </a:cubicBezTo>
                  <a:cubicBezTo>
                    <a:pt x="1647126" y="1135792"/>
                    <a:pt x="1700110" y="1223849"/>
                    <a:pt x="1718020" y="1331309"/>
                  </a:cubicBezTo>
                  <a:cubicBezTo>
                    <a:pt x="1721751" y="1355188"/>
                    <a:pt x="1723244" y="1379815"/>
                    <a:pt x="1716527" y="1402948"/>
                  </a:cubicBezTo>
                  <a:cubicBezTo>
                    <a:pt x="1685185" y="1511154"/>
                    <a:pt x="1695632" y="1618613"/>
                    <a:pt x="1737422" y="1721595"/>
                  </a:cubicBezTo>
                  <a:cubicBezTo>
                    <a:pt x="1785182" y="1842487"/>
                    <a:pt x="1808316" y="1967856"/>
                    <a:pt x="1811300" y="2096957"/>
                  </a:cubicBezTo>
                  <a:cubicBezTo>
                    <a:pt x="1812793" y="2169343"/>
                    <a:pt x="1857568" y="2226804"/>
                    <a:pt x="1879955" y="2292473"/>
                  </a:cubicBezTo>
                  <a:cubicBezTo>
                    <a:pt x="1917268" y="2402172"/>
                    <a:pt x="2052338" y="2718580"/>
                    <a:pt x="2001593" y="2828278"/>
                  </a:cubicBezTo>
                  <a:cubicBezTo>
                    <a:pt x="1890403" y="2837233"/>
                    <a:pt x="1618769" y="2916335"/>
                    <a:pt x="1509817" y="2938722"/>
                  </a:cubicBezTo>
                  <a:cubicBezTo>
                    <a:pt x="1297883" y="2983497"/>
                    <a:pt x="959087" y="3046182"/>
                    <a:pt x="850136" y="2940215"/>
                  </a:cubicBezTo>
                  <a:cubicBezTo>
                    <a:pt x="814316" y="2905141"/>
                    <a:pt x="792675" y="2278295"/>
                    <a:pt x="785212" y="2157403"/>
                  </a:cubicBezTo>
                  <a:cubicBezTo>
                    <a:pt x="782973" y="2120090"/>
                    <a:pt x="778496" y="2085763"/>
                    <a:pt x="763571" y="2051436"/>
                  </a:cubicBezTo>
                  <a:cubicBezTo>
                    <a:pt x="733721" y="1986512"/>
                    <a:pt x="722528" y="1864128"/>
                    <a:pt x="738945" y="1792489"/>
                  </a:cubicBezTo>
                  <a:cubicBezTo>
                    <a:pt x="774765" y="1626822"/>
                    <a:pt x="736706" y="1499214"/>
                    <a:pt x="797152" y="1341010"/>
                  </a:cubicBezTo>
                  <a:cubicBezTo>
                    <a:pt x="799391" y="1335786"/>
                    <a:pt x="800883" y="1329816"/>
                    <a:pt x="803868" y="1324592"/>
                  </a:cubicBezTo>
                  <a:cubicBezTo>
                    <a:pt x="835211" y="1276086"/>
                    <a:pt x="844166" y="1232804"/>
                    <a:pt x="782973" y="1196984"/>
                  </a:cubicBezTo>
                  <a:cubicBezTo>
                    <a:pt x="766556" y="1188029"/>
                    <a:pt x="777750" y="1158179"/>
                    <a:pt x="761332" y="1144747"/>
                  </a:cubicBezTo>
                  <a:cubicBezTo>
                    <a:pt x="619546" y="1029825"/>
                    <a:pt x="-62523" y="249252"/>
                    <a:pt x="4639" y="130599"/>
                  </a:cubicBezTo>
                  <a:cubicBezTo>
                    <a:pt x="34489" y="78362"/>
                    <a:pt x="244930" y="44781"/>
                    <a:pt x="285974" y="6"/>
                  </a:cubicBezTo>
                  <a:cubicBezTo>
                    <a:pt x="293436" y="-2233"/>
                    <a:pt x="954610" y="647747"/>
                    <a:pt x="960580" y="651479"/>
                  </a:cubicBezTo>
                  <a:cubicBezTo>
                    <a:pt x="1180723" y="788041"/>
                    <a:pt x="1271765" y="770878"/>
                    <a:pt x="1334449" y="873114"/>
                  </a:cubicBezTo>
                  <a:lnTo>
                    <a:pt x="1334449" y="873114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546CC4-4204-4F3E-B0D9-7523E643DF1D}"/>
                </a:ext>
              </a:extLst>
            </p:cNvPr>
            <p:cNvSpPr/>
            <p:nvPr/>
          </p:nvSpPr>
          <p:spPr>
            <a:xfrm>
              <a:off x="6774532" y="707540"/>
              <a:ext cx="512527" cy="532576"/>
            </a:xfrm>
            <a:custGeom>
              <a:avLst/>
              <a:gdLst>
                <a:gd name="connsiteX0" fmla="*/ 0 w 512527"/>
                <a:gd name="connsiteY0" fmla="*/ 123310 h 532576"/>
                <a:gd name="connsiteX1" fmla="*/ 132957 w 512527"/>
                <a:gd name="connsiteY1" fmla="*/ 0 h 532576"/>
                <a:gd name="connsiteX2" fmla="*/ 512528 w 512527"/>
                <a:gd name="connsiteY2" fmla="*/ 409266 h 532576"/>
                <a:gd name="connsiteX3" fmla="*/ 379571 w 512527"/>
                <a:gd name="connsiteY3" fmla="*/ 532576 h 53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527" h="532576">
                  <a:moveTo>
                    <a:pt x="0" y="123310"/>
                  </a:moveTo>
                  <a:lnTo>
                    <a:pt x="132957" y="0"/>
                  </a:lnTo>
                  <a:lnTo>
                    <a:pt x="512528" y="409266"/>
                  </a:lnTo>
                  <a:lnTo>
                    <a:pt x="379571" y="532576"/>
                  </a:lnTo>
                  <a:close/>
                </a:path>
              </a:pathLst>
            </a:custGeom>
            <a:solidFill>
              <a:schemeClr val="accent1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84537C-E2DB-4B2E-A0E1-99051334F9C5}"/>
                </a:ext>
              </a:extLst>
            </p:cNvPr>
            <p:cNvSpPr/>
            <p:nvPr/>
          </p:nvSpPr>
          <p:spPr>
            <a:xfrm>
              <a:off x="7115561" y="1002405"/>
              <a:ext cx="741064" cy="622912"/>
            </a:xfrm>
            <a:custGeom>
              <a:avLst/>
              <a:gdLst>
                <a:gd name="connsiteX0" fmla="*/ 366407 w 741064"/>
                <a:gd name="connsiteY0" fmla="*/ 443067 h 622912"/>
                <a:gd name="connsiteX1" fmla="*/ 105221 w 741064"/>
                <a:gd name="connsiteY1" fmla="*/ 230387 h 622912"/>
                <a:gd name="connsiteX2" fmla="*/ 0 w 741064"/>
                <a:gd name="connsiteY2" fmla="*/ 97556 h 622912"/>
                <a:gd name="connsiteX3" fmla="*/ 138056 w 741064"/>
                <a:gd name="connsiteY3" fmla="*/ 41587 h 622912"/>
                <a:gd name="connsiteX4" fmla="*/ 324617 w 741064"/>
                <a:gd name="connsiteY4" fmla="*/ 5767 h 622912"/>
                <a:gd name="connsiteX5" fmla="*/ 647742 w 741064"/>
                <a:gd name="connsiteY5" fmla="*/ 201284 h 622912"/>
                <a:gd name="connsiteX6" fmla="*/ 669383 w 741064"/>
                <a:gd name="connsiteY6" fmla="*/ 298296 h 622912"/>
                <a:gd name="connsiteX7" fmla="*/ 703710 w 741064"/>
                <a:gd name="connsiteY7" fmla="*/ 341578 h 622912"/>
                <a:gd name="connsiteX8" fmla="*/ 739530 w 741064"/>
                <a:gd name="connsiteY8" fmla="*/ 352772 h 622912"/>
                <a:gd name="connsiteX9" fmla="*/ 725351 w 741064"/>
                <a:gd name="connsiteY9" fmla="*/ 387845 h 622912"/>
                <a:gd name="connsiteX10" fmla="*/ 701471 w 741064"/>
                <a:gd name="connsiteY10" fmla="*/ 479633 h 622912"/>
                <a:gd name="connsiteX11" fmla="*/ 687293 w 741064"/>
                <a:gd name="connsiteY11" fmla="*/ 622913 h 622912"/>
                <a:gd name="connsiteX12" fmla="*/ 366407 w 741064"/>
                <a:gd name="connsiteY12" fmla="*/ 443067 h 622912"/>
                <a:gd name="connsiteX13" fmla="*/ 366407 w 741064"/>
                <a:gd name="connsiteY13" fmla="*/ 443067 h 62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1064" h="622912">
                  <a:moveTo>
                    <a:pt x="366407" y="443067"/>
                  </a:moveTo>
                  <a:cubicBezTo>
                    <a:pt x="279096" y="372174"/>
                    <a:pt x="194024" y="299788"/>
                    <a:pt x="105221" y="230387"/>
                  </a:cubicBezTo>
                  <a:cubicBezTo>
                    <a:pt x="59700" y="195314"/>
                    <a:pt x="14179" y="150539"/>
                    <a:pt x="0" y="97556"/>
                  </a:cubicBezTo>
                  <a:cubicBezTo>
                    <a:pt x="26865" y="108749"/>
                    <a:pt x="121638" y="58004"/>
                    <a:pt x="138056" y="41587"/>
                  </a:cubicBezTo>
                  <a:cubicBezTo>
                    <a:pt x="192532" y="-14381"/>
                    <a:pt x="261186" y="544"/>
                    <a:pt x="324617" y="5767"/>
                  </a:cubicBezTo>
                  <a:cubicBezTo>
                    <a:pt x="466404" y="14722"/>
                    <a:pt x="567893" y="93078"/>
                    <a:pt x="647742" y="201284"/>
                  </a:cubicBezTo>
                  <a:cubicBezTo>
                    <a:pt x="669383" y="229641"/>
                    <a:pt x="687293" y="259491"/>
                    <a:pt x="669383" y="298296"/>
                  </a:cubicBezTo>
                  <a:cubicBezTo>
                    <a:pt x="656697" y="326653"/>
                    <a:pt x="670875" y="343070"/>
                    <a:pt x="703710" y="341578"/>
                  </a:cubicBezTo>
                  <a:cubicBezTo>
                    <a:pt x="716396" y="340085"/>
                    <a:pt x="732814" y="335608"/>
                    <a:pt x="739530" y="352772"/>
                  </a:cubicBezTo>
                  <a:cubicBezTo>
                    <a:pt x="744754" y="366204"/>
                    <a:pt x="735799" y="380383"/>
                    <a:pt x="725351" y="387845"/>
                  </a:cubicBezTo>
                  <a:cubicBezTo>
                    <a:pt x="689531" y="411725"/>
                    <a:pt x="694009" y="460977"/>
                    <a:pt x="701471" y="479633"/>
                  </a:cubicBezTo>
                  <a:cubicBezTo>
                    <a:pt x="723113" y="534109"/>
                    <a:pt x="705203" y="576645"/>
                    <a:pt x="687293" y="622913"/>
                  </a:cubicBezTo>
                  <a:cubicBezTo>
                    <a:pt x="604459" y="536348"/>
                    <a:pt x="464165" y="510229"/>
                    <a:pt x="366407" y="443067"/>
                  </a:cubicBezTo>
                  <a:lnTo>
                    <a:pt x="366407" y="443067"/>
                  </a:lnTo>
                  <a:close/>
                </a:path>
              </a:pathLst>
            </a:custGeom>
            <a:solidFill>
              <a:srgbClr val="774200"/>
            </a:solidFill>
            <a:ln w="74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3E0791D-4710-4C78-ADEA-A111C54D8247}"/>
              </a:ext>
            </a:extLst>
          </p:cNvPr>
          <p:cNvSpPr txBox="1">
            <a:spLocks/>
          </p:cNvSpPr>
          <p:nvPr/>
        </p:nvSpPr>
        <p:spPr>
          <a:xfrm>
            <a:off x="7966370" y="1348688"/>
            <a:ext cx="3343143" cy="106007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lnSpc>
                <a:spcPct val="110000"/>
              </a:lnSpc>
              <a:buNone/>
            </a:pPr>
            <a:r>
              <a:rPr lang="en-US" altLang="ko-KR" sz="2800" b="1" spc="3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Production</a:t>
            </a:r>
            <a:r>
              <a:rPr kumimoji="0" lang="en-US" altLang="ko-KR" sz="28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rPr>
              <a:t> Level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D8F005-0DA0-4BCA-BAA4-12107F5CF8B4}"/>
              </a:ext>
            </a:extLst>
          </p:cNvPr>
          <p:cNvSpPr/>
          <p:nvPr/>
        </p:nvSpPr>
        <p:spPr>
          <a:xfrm>
            <a:off x="10692414" y="2835695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0C206F-B8B4-437D-B42F-AEA6D62C43B0}"/>
              </a:ext>
            </a:extLst>
          </p:cNvPr>
          <p:cNvSpPr/>
          <p:nvPr/>
        </p:nvSpPr>
        <p:spPr>
          <a:xfrm rot="1767393">
            <a:off x="7930218" y="2961985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F4D07-1AEF-4B19-962D-B7A28542CF9D}"/>
              </a:ext>
            </a:extLst>
          </p:cNvPr>
          <p:cNvSpPr/>
          <p:nvPr/>
        </p:nvSpPr>
        <p:spPr>
          <a:xfrm rot="2946239">
            <a:off x="6679171" y="319958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197958-0E02-40D4-B6B7-418E554B358A}"/>
              </a:ext>
            </a:extLst>
          </p:cNvPr>
          <p:cNvSpPr/>
          <p:nvPr/>
        </p:nvSpPr>
        <p:spPr>
          <a:xfrm rot="3667229">
            <a:off x="4991745" y="3600227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510947-53DE-4CB0-B2EA-85D494A432BF}"/>
              </a:ext>
            </a:extLst>
          </p:cNvPr>
          <p:cNvSpPr/>
          <p:nvPr/>
        </p:nvSpPr>
        <p:spPr>
          <a:xfrm rot="4111258">
            <a:off x="3263104" y="380379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D09911-8BC3-47D9-B4A5-974DF5A1B38C}"/>
              </a:ext>
            </a:extLst>
          </p:cNvPr>
          <p:cNvSpPr/>
          <p:nvPr/>
        </p:nvSpPr>
        <p:spPr>
          <a:xfrm rot="4389359">
            <a:off x="1489143" y="3934080"/>
            <a:ext cx="419858" cy="3682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7186FC-3B0F-46F0-9D27-DB602FE86069}"/>
              </a:ext>
            </a:extLst>
          </p:cNvPr>
          <p:cNvGrpSpPr/>
          <p:nvPr/>
        </p:nvGrpSpPr>
        <p:grpSpPr>
          <a:xfrm>
            <a:off x="10265" y="1198093"/>
            <a:ext cx="1869197" cy="3182421"/>
            <a:chOff x="10265" y="1198093"/>
            <a:chExt cx="1869197" cy="31824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59890CB-93A9-46CD-B885-EDD596B6C099}"/>
                </a:ext>
              </a:extLst>
            </p:cNvPr>
            <p:cNvGrpSpPr/>
            <p:nvPr/>
          </p:nvGrpSpPr>
          <p:grpSpPr>
            <a:xfrm>
              <a:off x="10265" y="1198093"/>
              <a:ext cx="1095524" cy="2271347"/>
              <a:chOff x="10265" y="1198093"/>
              <a:chExt cx="1095524" cy="2271347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BCD8014-34A1-424F-96A4-A26F8F691FBB}"/>
                  </a:ext>
                </a:extLst>
              </p:cNvPr>
              <p:cNvSpPr/>
              <p:nvPr/>
            </p:nvSpPr>
            <p:spPr>
              <a:xfrm rot="19937746">
                <a:off x="194866" y="1683786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59BD72C-BD18-42E4-8097-F005AF496158}"/>
                  </a:ext>
                </a:extLst>
              </p:cNvPr>
              <p:cNvSpPr/>
              <p:nvPr/>
            </p:nvSpPr>
            <p:spPr>
              <a:xfrm rot="19937746">
                <a:off x="364893" y="200758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7985C64-63F0-4C4D-BFA2-9CA809794432}"/>
                  </a:ext>
                </a:extLst>
              </p:cNvPr>
              <p:cNvSpPr/>
              <p:nvPr/>
            </p:nvSpPr>
            <p:spPr>
              <a:xfrm rot="19937746">
                <a:off x="704946" y="2655172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298E720-C920-4B9C-8039-F81D66614926}"/>
                  </a:ext>
                </a:extLst>
              </p:cNvPr>
              <p:cNvSpPr/>
              <p:nvPr/>
            </p:nvSpPr>
            <p:spPr>
              <a:xfrm rot="19937746">
                <a:off x="874973" y="2978968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3C9A5FF-B27B-45B7-A372-3A5705754ED3}"/>
                  </a:ext>
                </a:extLst>
              </p:cNvPr>
              <p:cNvSpPr/>
              <p:nvPr/>
            </p:nvSpPr>
            <p:spPr>
              <a:xfrm rot="19937746">
                <a:off x="534920" y="2331377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DC417A1-2F8C-440E-9F64-2CC3C5B079AC}"/>
                  </a:ext>
                </a:extLst>
              </p:cNvPr>
              <p:cNvSpPr/>
              <p:nvPr/>
            </p:nvSpPr>
            <p:spPr>
              <a:xfrm rot="19937746">
                <a:off x="690373" y="2493275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A372F26-E5AE-4413-B865-DBF7174F54E0}"/>
                  </a:ext>
                </a:extLst>
              </p:cNvPr>
              <p:cNvSpPr/>
              <p:nvPr/>
            </p:nvSpPr>
            <p:spPr>
              <a:xfrm rot="19937746">
                <a:off x="860400" y="2817070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36D63A6-1172-44BE-A4DA-B819DE4006F2}"/>
                  </a:ext>
                </a:extLst>
              </p:cNvPr>
              <p:cNvSpPr/>
              <p:nvPr/>
            </p:nvSpPr>
            <p:spPr>
              <a:xfrm rot="19937746">
                <a:off x="1030429" y="314086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02B742-12D0-4346-A84F-A0FB22904ED4}"/>
                  </a:ext>
                </a:extLst>
              </p:cNvPr>
              <p:cNvSpPr/>
              <p:nvPr/>
            </p:nvSpPr>
            <p:spPr>
              <a:xfrm rot="19937746">
                <a:off x="24839" y="1359991"/>
                <a:ext cx="216240" cy="328571"/>
              </a:xfrm>
              <a:custGeom>
                <a:avLst/>
                <a:gdLst>
                  <a:gd name="connsiteX0" fmla="*/ 319003 w 649454"/>
                  <a:gd name="connsiteY0" fmla="*/ 200767 h 986828"/>
                  <a:gd name="connsiteX1" fmla="*/ 187727 w 649454"/>
                  <a:gd name="connsiteY1" fmla="*/ 332043 h 986828"/>
                  <a:gd name="connsiteX2" fmla="*/ 187727 w 649454"/>
                  <a:gd name="connsiteY2" fmla="*/ 654785 h 986828"/>
                  <a:gd name="connsiteX3" fmla="*/ 319003 w 649454"/>
                  <a:gd name="connsiteY3" fmla="*/ 786061 h 986828"/>
                  <a:gd name="connsiteX4" fmla="*/ 450279 w 649454"/>
                  <a:gd name="connsiteY4" fmla="*/ 654785 h 986828"/>
                  <a:gd name="connsiteX5" fmla="*/ 450279 w 649454"/>
                  <a:gd name="connsiteY5" fmla="*/ 332043 h 986828"/>
                  <a:gd name="connsiteX6" fmla="*/ 319003 w 649454"/>
                  <a:gd name="connsiteY6" fmla="*/ 200767 h 986828"/>
                  <a:gd name="connsiteX7" fmla="*/ 324727 w 649454"/>
                  <a:gd name="connsiteY7" fmla="*/ 0 h 986828"/>
                  <a:gd name="connsiteX8" fmla="*/ 649454 w 649454"/>
                  <a:gd name="connsiteY8" fmla="*/ 324727 h 986828"/>
                  <a:gd name="connsiteX9" fmla="*/ 649454 w 649454"/>
                  <a:gd name="connsiteY9" fmla="*/ 662101 h 986828"/>
                  <a:gd name="connsiteX10" fmla="*/ 324727 w 649454"/>
                  <a:gd name="connsiteY10" fmla="*/ 986828 h 986828"/>
                  <a:gd name="connsiteX11" fmla="*/ 0 w 649454"/>
                  <a:gd name="connsiteY11" fmla="*/ 662101 h 986828"/>
                  <a:gd name="connsiteX12" fmla="*/ 0 w 649454"/>
                  <a:gd name="connsiteY12" fmla="*/ 324727 h 986828"/>
                  <a:gd name="connsiteX13" fmla="*/ 324727 w 649454"/>
                  <a:gd name="connsiteY13" fmla="*/ 0 h 98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454" h="986828">
                    <a:moveTo>
                      <a:pt x="319003" y="200767"/>
                    </a:moveTo>
                    <a:cubicBezTo>
                      <a:pt x="246501" y="200767"/>
                      <a:pt x="187727" y="259541"/>
                      <a:pt x="187727" y="332043"/>
                    </a:cubicBezTo>
                    <a:lnTo>
                      <a:pt x="187727" y="654785"/>
                    </a:lnTo>
                    <a:cubicBezTo>
                      <a:pt x="187727" y="727287"/>
                      <a:pt x="246501" y="786061"/>
                      <a:pt x="319003" y="786061"/>
                    </a:cubicBezTo>
                    <a:cubicBezTo>
                      <a:pt x="391505" y="786061"/>
                      <a:pt x="450279" y="727287"/>
                      <a:pt x="450279" y="654785"/>
                    </a:cubicBezTo>
                    <a:lnTo>
                      <a:pt x="450279" y="332043"/>
                    </a:lnTo>
                    <a:cubicBezTo>
                      <a:pt x="450279" y="259541"/>
                      <a:pt x="391505" y="200767"/>
                      <a:pt x="319003" y="200767"/>
                    </a:cubicBezTo>
                    <a:close/>
                    <a:moveTo>
                      <a:pt x="324727" y="0"/>
                    </a:moveTo>
                    <a:cubicBezTo>
                      <a:pt x="504069" y="0"/>
                      <a:pt x="649454" y="145385"/>
                      <a:pt x="649454" y="324727"/>
                    </a:cubicBezTo>
                    <a:lnTo>
                      <a:pt x="649454" y="662101"/>
                    </a:lnTo>
                    <a:cubicBezTo>
                      <a:pt x="649454" y="841443"/>
                      <a:pt x="504069" y="986828"/>
                      <a:pt x="324727" y="986828"/>
                    </a:cubicBezTo>
                    <a:cubicBezTo>
                      <a:pt x="145385" y="986828"/>
                      <a:pt x="0" y="841443"/>
                      <a:pt x="0" y="662101"/>
                    </a:cubicBezTo>
                    <a:lnTo>
                      <a:pt x="0" y="324727"/>
                    </a:lnTo>
                    <a:cubicBezTo>
                      <a:pt x="0" y="145385"/>
                      <a:pt x="145385" y="0"/>
                      <a:pt x="32472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69EBFEA-EBE2-4F03-B68C-7CAB295B964A}"/>
                  </a:ext>
                </a:extLst>
              </p:cNvPr>
              <p:cNvSpPr/>
              <p:nvPr/>
            </p:nvSpPr>
            <p:spPr>
              <a:xfrm rot="19937746">
                <a:off x="10265" y="1198093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96DC390-58AC-44D1-87A0-980C8AFE1392}"/>
                  </a:ext>
                </a:extLst>
              </p:cNvPr>
              <p:cNvSpPr/>
              <p:nvPr/>
            </p:nvSpPr>
            <p:spPr>
              <a:xfrm rot="19937746">
                <a:off x="180292" y="1521888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379A195-7938-4DC1-A9B8-6CBD82A63FF6}"/>
                  </a:ext>
                </a:extLst>
              </p:cNvPr>
              <p:cNvSpPr/>
              <p:nvPr/>
            </p:nvSpPr>
            <p:spPr>
              <a:xfrm rot="19937746">
                <a:off x="350319" y="1845684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534B214-D0ED-4472-B3AD-786E8BA1B1A0}"/>
                  </a:ext>
                </a:extLst>
              </p:cNvPr>
              <p:cNvSpPr/>
              <p:nvPr/>
            </p:nvSpPr>
            <p:spPr>
              <a:xfrm rot="19937746">
                <a:off x="520346" y="2169479"/>
                <a:ext cx="75360" cy="32857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83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7D8C7D-F436-4F8E-99B8-8007543B19D5}"/>
                </a:ext>
              </a:extLst>
            </p:cNvPr>
            <p:cNvSpPr/>
            <p:nvPr/>
          </p:nvSpPr>
          <p:spPr>
            <a:xfrm>
              <a:off x="810990" y="3312042"/>
              <a:ext cx="1068472" cy="1068472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83000">
                  <a:schemeClr val="accent4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3" name="Text Placeholder 1"/>
          <p:cNvSpPr txBox="1">
            <a:spLocks/>
          </p:cNvSpPr>
          <p:nvPr/>
        </p:nvSpPr>
        <p:spPr>
          <a:xfrm>
            <a:off x="4382466" y="390211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Challenges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8C9886-E13E-4065-BA6E-A3D115771848}"/>
              </a:ext>
            </a:extLst>
          </p:cNvPr>
          <p:cNvSpPr/>
          <p:nvPr/>
        </p:nvSpPr>
        <p:spPr>
          <a:xfrm>
            <a:off x="5329173" y="1908267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4"/>
                </a:solidFill>
              </a:rPr>
              <a:t>02</a:t>
            </a:r>
            <a:endParaRPr lang="ko-KR" altLang="en-US" sz="2800" b="1" dirty="0">
              <a:solidFill>
                <a:schemeClr val="accent4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181D1F-D0CD-4A30-A319-9FC6AFFE9ADC}"/>
              </a:ext>
            </a:extLst>
          </p:cNvPr>
          <p:cNvSpPr/>
          <p:nvPr/>
        </p:nvSpPr>
        <p:spPr>
          <a:xfrm>
            <a:off x="5329173" y="3039887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3"/>
                </a:solidFill>
              </a:rPr>
              <a:t>04</a:t>
            </a:r>
            <a:endParaRPr lang="ko-KR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5967939" y="1983510"/>
            <a:ext cx="1953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Defining Strict Rules and Regulations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57A18C1-53B8-4D7E-8F4F-7CED6DEB28F8}"/>
              </a:ext>
            </a:extLst>
          </p:cNvPr>
          <p:cNvSpPr/>
          <p:nvPr/>
        </p:nvSpPr>
        <p:spPr>
          <a:xfrm>
            <a:off x="2051916" y="1915896"/>
            <a:ext cx="130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01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5867A15-BA17-4E68-9738-C52E27E2B04A}"/>
              </a:ext>
            </a:extLst>
          </p:cNvPr>
          <p:cNvSpPr/>
          <p:nvPr/>
        </p:nvSpPr>
        <p:spPr>
          <a:xfrm>
            <a:off x="2051917" y="3028222"/>
            <a:ext cx="604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accent1"/>
                </a:solidFill>
              </a:rPr>
              <a:t>03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2661755" y="1979855"/>
            <a:ext cx="1741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Implementing Payment Gateway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5953977" y="3120039"/>
            <a:ext cx="1741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Validation of Members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A3FEA9-F7E3-4402-B91F-6C1EA2FECDF4}"/>
              </a:ext>
            </a:extLst>
          </p:cNvPr>
          <p:cNvSpPr txBox="1"/>
          <p:nvPr/>
        </p:nvSpPr>
        <p:spPr>
          <a:xfrm>
            <a:off x="2737812" y="3056648"/>
            <a:ext cx="2241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Solving the complexity of distributing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 book between two member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02900" y="6530293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3563748" y="1150070"/>
            <a:ext cx="5064505" cy="217813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buNone/>
            </a:pPr>
            <a:r>
              <a:rPr lang="en-US" altLang="ko-KR" sz="6600" b="1" dirty="0" smtClean="0">
                <a:solidFill>
                  <a:srgbClr val="85D8DE"/>
                </a:solidFill>
                <a:latin typeface="Arial Black" panose="020B0A04020102020204" pitchFamily="34" charset="0"/>
                <a:cs typeface="Arial" pitchFamily="34" charset="0"/>
              </a:rPr>
              <a:t>Thank You </a:t>
            </a:r>
          </a:p>
          <a:p>
            <a:pPr marL="0" indent="0" algn="ctr" defTabSz="1219170">
              <a:buNone/>
            </a:pPr>
            <a:r>
              <a:rPr lang="en-US" altLang="ko-KR" sz="4267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Black" panose="020B0A04020102020204" pitchFamily="34" charset="0"/>
                <a:cs typeface="Arial" pitchFamily="34" charset="0"/>
              </a:rPr>
              <a:t>Asking Suggestion</a:t>
            </a:r>
            <a:endParaRPr lang="en-US" altLang="ko-KR" sz="4267" b="1" dirty="0">
              <a:solidFill>
                <a:prstClr val="black">
                  <a:lumMod val="75000"/>
                  <a:lumOff val="25000"/>
                </a:prst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4080" y="4123604"/>
            <a:ext cx="412845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Also Receiving Suggestion at</a:t>
            </a:r>
          </a:p>
          <a:p>
            <a:pPr algn="ctr" defTabSz="1219170" latinLnBrk="1"/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  <a:p>
            <a:pPr algn="ctr" defTabSz="1219170" latinLnBrk="1"/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prosanto2514@student.nstu.edu.bd</a:t>
            </a:r>
          </a:p>
          <a:p>
            <a:pPr algn="ctr" defTabSz="1219170" latinLnBrk="1"/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alif2514@student.nstu.edu.bd</a:t>
            </a:r>
          </a:p>
          <a:p>
            <a:pPr algn="ctr" defTabSz="1219170" latinLnBrk="1"/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ratna2514@student.nstu.edu.bd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  <a:p>
            <a:pPr algn="ctr" defTabSz="1219170" latinLnBrk="1"/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38" y="1700309"/>
            <a:ext cx="4062951" cy="3777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97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6933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3" y="2155789"/>
            <a:ext cx="3809070" cy="33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9" y="952107"/>
            <a:ext cx="5705319" cy="52780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5137" y="1766078"/>
            <a:ext cx="4957027" cy="281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Supervised By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Dipok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 Chandra Das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Assistant Professor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Institute of Information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Noakhali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 Science and Technology University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cs typeface="+mn-cs"/>
              </a:rPr>
              <a:t>12/06/2022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1529" y="6507522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37985"/>
            <a:ext cx="11573197" cy="724247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</a:rPr>
              <a:t>Our Team Style </a:t>
            </a: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39" name="Picture Placeholder 38"/>
          <p:cNvPicPr>
            <a:picLocks noGrp="1" noChangeAspect="1"/>
          </p:cNvPicPr>
          <p:nvPr>
            <p:ph type="pic" sz="quarter" idx="6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980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522F0C-0DF7-4C21-8AC9-08AD0B70E26D}"/>
              </a:ext>
            </a:extLst>
          </p:cNvPr>
          <p:cNvSpPr/>
          <p:nvPr/>
        </p:nvSpPr>
        <p:spPr>
          <a:xfrm>
            <a:off x="905168" y="3281188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C230F-8A3B-497D-A936-26D78239928C}"/>
              </a:ext>
            </a:extLst>
          </p:cNvPr>
          <p:cNvSpPr txBox="1"/>
          <p:nvPr/>
        </p:nvSpPr>
        <p:spPr>
          <a:xfrm>
            <a:off x="945195" y="3281188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10679593" y="2413137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10719620" y="2413137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002F7FF2-826C-45B4-9AEF-FB30807087DC}"/>
              </a:ext>
            </a:extLst>
          </p:cNvPr>
          <p:cNvSpPr txBox="1">
            <a:spLocks/>
          </p:cNvSpPr>
          <p:nvPr/>
        </p:nvSpPr>
        <p:spPr>
          <a:xfrm>
            <a:off x="8520648" y="3111936"/>
            <a:ext cx="280863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Prosanto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Deb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408876" y="4425404"/>
            <a:ext cx="4003898" cy="827529"/>
            <a:chOff x="8928335" y="3801615"/>
            <a:chExt cx="4003898" cy="827529"/>
          </a:xfrm>
        </p:grpSpPr>
        <p:sp>
          <p:nvSpPr>
            <p:cNvPr id="1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3567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prosanto2514@student.nstu.edu.bd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prosantoDEB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8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744599" y="4063786"/>
            <a:ext cx="3090326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Abdullah </a:t>
            </a: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Alif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408876" y="3896145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8849721" y="3941207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ASH1925005M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834811" y="5236667"/>
            <a:ext cx="3463812" cy="809152"/>
            <a:chOff x="8928335" y="3801615"/>
            <a:chExt cx="2918602" cy="809152"/>
          </a:xfrm>
        </p:grpSpPr>
        <p:sp>
          <p:nvSpPr>
            <p:cNvPr id="42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alif2514@student.nstu.edu.bd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287641"/>
              <a:ext cx="24822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 smtClean="0">
                  <a:solidFill>
                    <a:prstClr val="white"/>
                  </a:solidFill>
                </a:rPr>
                <a:t>facebook.com/abdullah.alif.9210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6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834811" y="4691457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1352673" y="4724933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ASH1925009M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F7C5489-1949-430D-9E08-5249B59ED442}"/>
              </a:ext>
            </a:extLst>
          </p:cNvPr>
          <p:cNvSpPr txBox="1">
            <a:spLocks/>
          </p:cNvSpPr>
          <p:nvPr/>
        </p:nvSpPr>
        <p:spPr>
          <a:xfrm>
            <a:off x="4427585" y="3761087"/>
            <a:ext cx="334226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Ratna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Kumar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Tripura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055D25-99FA-433F-9839-C076D8C2F101}"/>
              </a:ext>
            </a:extLst>
          </p:cNvPr>
          <p:cNvGrpSpPr/>
          <p:nvPr/>
        </p:nvGrpSpPr>
        <p:grpSpPr>
          <a:xfrm>
            <a:off x="4635738" y="2714713"/>
            <a:ext cx="4003898" cy="827529"/>
            <a:chOff x="8928335" y="3801615"/>
            <a:chExt cx="4003898" cy="827529"/>
          </a:xfrm>
        </p:grpSpPr>
        <p:sp>
          <p:nvSpPr>
            <p:cNvPr id="38" name="Isosceles Triangle 7">
              <a:extLst>
                <a:ext uri="{FF2B5EF4-FFF2-40B4-BE49-F238E27FC236}">
                  <a16:creationId xmlns:a16="http://schemas.microsoft.com/office/drawing/2014/main" id="{682E4C2B-C62F-4C08-9FF7-118140B18F1D}"/>
                </a:ext>
              </a:extLst>
            </p:cNvPr>
            <p:cNvSpPr/>
            <p:nvPr/>
          </p:nvSpPr>
          <p:spPr>
            <a:xfrm>
              <a:off x="8928335" y="3816178"/>
              <a:ext cx="348974" cy="247872"/>
            </a:xfrm>
            <a:custGeom>
              <a:avLst/>
              <a:gdLst/>
              <a:ahLst/>
              <a:cxn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Rounded Rectangle 3">
              <a:extLst>
                <a:ext uri="{FF2B5EF4-FFF2-40B4-BE49-F238E27FC236}">
                  <a16:creationId xmlns:a16="http://schemas.microsoft.com/office/drawing/2014/main" id="{59FFA357-998C-44F5-9CDA-3490E37E5E4E}"/>
                </a:ext>
              </a:extLst>
            </p:cNvPr>
            <p:cNvSpPr/>
            <p:nvPr/>
          </p:nvSpPr>
          <p:spPr>
            <a:xfrm>
              <a:off x="8928335" y="4255033"/>
              <a:ext cx="348974" cy="35573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직사각형 49">
              <a:extLst>
                <a:ext uri="{FF2B5EF4-FFF2-40B4-BE49-F238E27FC236}">
                  <a16:creationId xmlns:a16="http://schemas.microsoft.com/office/drawing/2014/main" id="{CBA660FA-B54B-4325-A751-1F3505025B47}"/>
                </a:ext>
              </a:extLst>
            </p:cNvPr>
            <p:cNvSpPr/>
            <p:nvPr/>
          </p:nvSpPr>
          <p:spPr>
            <a:xfrm>
              <a:off x="9364685" y="3801615"/>
              <a:ext cx="3567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ratna2514@student.nstu.edu.bd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직사각형 50">
              <a:extLst>
                <a:ext uri="{FF2B5EF4-FFF2-40B4-BE49-F238E27FC236}">
                  <a16:creationId xmlns:a16="http://schemas.microsoft.com/office/drawing/2014/main" id="{4F814C8E-2B71-4D7F-A839-E1C76EB39583}"/>
                </a:ext>
              </a:extLst>
            </p:cNvPr>
            <p:cNvSpPr/>
            <p:nvPr/>
          </p:nvSpPr>
          <p:spPr>
            <a:xfrm>
              <a:off x="9364685" y="4321367"/>
              <a:ext cx="26977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286">
                <a:defRPr/>
              </a:pPr>
              <a:r>
                <a:rPr lang="en-US" altLang="ko-KR" sz="1400" dirty="0">
                  <a:solidFill>
                    <a:prstClr val="white"/>
                  </a:solidFill>
                </a:rPr>
                <a:t>facebook.com/</a:t>
              </a:r>
              <a:r>
                <a:rPr lang="en-US" altLang="ko-KR" sz="1400" dirty="0" err="1">
                  <a:solidFill>
                    <a:prstClr val="white"/>
                  </a:solidFill>
                </a:rPr>
                <a:t>ratnoTripuraa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7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635738" y="2185454"/>
            <a:ext cx="348974" cy="3617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3282BE">
                  <a:lumMod val="5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직사각형 49">
            <a:extLst>
              <a:ext uri="{FF2B5EF4-FFF2-40B4-BE49-F238E27FC236}">
                <a16:creationId xmlns:a16="http://schemas.microsoft.com/office/drawing/2014/main" id="{CBA660FA-B54B-4325-A751-1F3505025B47}"/>
              </a:ext>
            </a:extLst>
          </p:cNvPr>
          <p:cNvSpPr/>
          <p:nvPr/>
        </p:nvSpPr>
        <p:spPr>
          <a:xfrm>
            <a:off x="5076583" y="2230516"/>
            <a:ext cx="2482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ASH1825042M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2DFBB4-A6CD-4AFE-AB7C-B5179CE69A02}"/>
              </a:ext>
            </a:extLst>
          </p:cNvPr>
          <p:cNvSpPr/>
          <p:nvPr/>
        </p:nvSpPr>
        <p:spPr>
          <a:xfrm>
            <a:off x="6976430" y="5206226"/>
            <a:ext cx="419178" cy="4191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2BEB59-9537-4F93-BD8B-E71F599B3EA4}"/>
              </a:ext>
            </a:extLst>
          </p:cNvPr>
          <p:cNvSpPr txBox="1"/>
          <p:nvPr/>
        </p:nvSpPr>
        <p:spPr>
          <a:xfrm>
            <a:off x="7016457" y="5206226"/>
            <a:ext cx="32299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5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" b="312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5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311"/>
          <a:stretch>
            <a:fillRect/>
          </a:stretch>
        </p:blipFill>
        <p:spPr>
          <a:xfrm>
            <a:off x="5216525" y="4468813"/>
            <a:ext cx="1293813" cy="1293812"/>
          </a:xfrm>
        </p:spPr>
      </p:pic>
      <p:sp>
        <p:nvSpPr>
          <p:cNvPr id="53" name="TextBox 52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086465" y="2737419"/>
            <a:ext cx="1431" cy="201600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217816" y="2737419"/>
            <a:ext cx="1431" cy="201600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49166" y="2737419"/>
            <a:ext cx="1431" cy="201600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226159" y="2737419"/>
            <a:ext cx="0" cy="2016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55114" y="2737419"/>
            <a:ext cx="0" cy="2016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latin typeface="Arial Black" panose="020B0A04020102020204" pitchFamily="34" charset="0"/>
              </a:rPr>
              <a:t>Table of Contents</a:t>
            </a:r>
            <a:endParaRPr lang="ko-KR" altLang="en-US" b="1" dirty="0">
              <a:latin typeface="Arial Black" panose="020B0A040201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816825"/>
            <a:ext cx="12192000" cy="10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75060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06411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37762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69112" y="333677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5494" y="2296986"/>
            <a:ext cx="1439240" cy="480053"/>
            <a:chOff x="604227" y="3014852"/>
            <a:chExt cx="1079430" cy="360040"/>
          </a:xfrm>
          <a:solidFill>
            <a:schemeClr val="accent6">
              <a:lumMod val="7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9424" y="3021748"/>
              <a:ext cx="395782" cy="34624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 defTabSz="1219170" latinLnBrk="1"/>
              <a:r>
                <a:rPr lang="en-US" altLang="ko-KR" sz="2400" b="1" dirty="0" smtClean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2368275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01056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633839" y="2283067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0506539" y="229698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179" y="4780924"/>
            <a:ext cx="20615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Introduction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95082" y="2308236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02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45161" y="2318116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03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61029" y="2292260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04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968656" y="2296454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06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38751" y="4780924"/>
            <a:ext cx="23727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Motivation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6" name="Donut 24"/>
          <p:cNvSpPr/>
          <p:nvPr/>
        </p:nvSpPr>
        <p:spPr>
          <a:xfrm>
            <a:off x="2856131" y="3586061"/>
            <a:ext cx="457799" cy="46152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57" name="Rectangle 9"/>
          <p:cNvSpPr/>
          <p:nvPr/>
        </p:nvSpPr>
        <p:spPr>
          <a:xfrm>
            <a:off x="735901" y="3652656"/>
            <a:ext cx="389741" cy="3648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07850" y="4780924"/>
            <a:ext cx="22237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Stakeholders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43601" y="4782458"/>
            <a:ext cx="25635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Features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218586" y="4800443"/>
            <a:ext cx="208473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Challenges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9349722" y="2758549"/>
            <a:ext cx="0" cy="2016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8630102" y="2318116"/>
            <a:ext cx="1439240" cy="48005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92219" y="2317584"/>
            <a:ext cx="52770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1219170" latinLnBrk="1"/>
            <a:r>
              <a:rPr lang="en-US" altLang="ko-KR" sz="24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05</a:t>
            </a:r>
            <a:endParaRPr lang="ko-KR" altLang="en-US" sz="2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21310" y="4779855"/>
            <a:ext cx="156799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Tools </a:t>
            </a:r>
          </a:p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&amp;</a:t>
            </a:r>
          </a:p>
          <a:p>
            <a:pPr algn="ctr" defTabSz="1219170" latinLnBrk="1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Language</a:t>
            </a:r>
          </a:p>
        </p:txBody>
      </p:sp>
      <p:sp>
        <p:nvSpPr>
          <p:cNvPr id="54" name="Rounded Rectangle 51">
            <a:extLst>
              <a:ext uri="{FF2B5EF4-FFF2-40B4-BE49-F238E27FC236}">
                <a16:creationId xmlns:a16="http://schemas.microsoft.com/office/drawing/2014/main" id="{40D85981-550F-4407-98D2-B2B4100083C8}"/>
              </a:ext>
            </a:extLst>
          </p:cNvPr>
          <p:cNvSpPr/>
          <p:nvPr/>
        </p:nvSpPr>
        <p:spPr>
          <a:xfrm rot="16200000" flipH="1">
            <a:off x="7032854" y="3515524"/>
            <a:ext cx="634911" cy="57855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10783679" y="3310751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8884194" y="3328950"/>
            <a:ext cx="960107" cy="96010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6" name="Oval 21">
            <a:extLst>
              <a:ext uri="{FF2B5EF4-FFF2-40B4-BE49-F238E27FC236}">
                <a16:creationId xmlns:a16="http://schemas.microsoft.com/office/drawing/2014/main" id="{A4A30500-2379-467E-AC72-4F2033CE6B21}"/>
              </a:ext>
            </a:extLst>
          </p:cNvPr>
          <p:cNvSpPr>
            <a:spLocks noChangeAspect="1"/>
          </p:cNvSpPr>
          <p:nvPr/>
        </p:nvSpPr>
        <p:spPr>
          <a:xfrm>
            <a:off x="9074635" y="3524451"/>
            <a:ext cx="583143" cy="5880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E5BB0AA3-D56D-4EE4-9E70-5047D9966BA9}"/>
              </a:ext>
            </a:extLst>
          </p:cNvPr>
          <p:cNvSpPr/>
          <p:nvPr/>
        </p:nvSpPr>
        <p:spPr>
          <a:xfrm rot="10800000">
            <a:off x="5120586" y="3549348"/>
            <a:ext cx="194457" cy="571447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Freeform 55">
            <a:extLst>
              <a:ext uri="{FF2B5EF4-FFF2-40B4-BE49-F238E27FC236}">
                <a16:creationId xmlns:a16="http://schemas.microsoft.com/office/drawing/2014/main" id="{D25159D7-A5C5-4FD6-935D-4E9870D538FA}"/>
              </a:ext>
            </a:extLst>
          </p:cNvPr>
          <p:cNvSpPr/>
          <p:nvPr/>
        </p:nvSpPr>
        <p:spPr>
          <a:xfrm>
            <a:off x="11127304" y="3487345"/>
            <a:ext cx="267301" cy="5849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9" grpId="0" animBg="1"/>
      <p:bldP spid="22" grpId="0" animBg="1"/>
      <p:bldP spid="25" grpId="0" animBg="1"/>
      <p:bldP spid="28" grpId="0" animBg="1"/>
      <p:bldP spid="43" grpId="0" animBg="1"/>
      <p:bldP spid="50" grpId="0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46" grpId="0" animBg="1"/>
      <p:bldP spid="47" grpId="0"/>
      <p:bldP spid="48" grpId="0"/>
      <p:bldP spid="54" grpId="0" animBg="1"/>
      <p:bldP spid="67" grpId="0" animBg="1"/>
      <p:bldP spid="68" grpId="0" animBg="1"/>
      <p:bldP spid="66" grpId="0" animBg="1"/>
      <p:bldP spid="69" grpId="0" animBg="1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86334" y="6488668"/>
            <a:ext cx="2582945" cy="355264"/>
          </a:xfrm>
          <a:prstGeom prst="rect">
            <a:avLst/>
          </a:prstGeom>
          <a:solidFill>
            <a:srgbClr val="2B2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80430" y="1581160"/>
            <a:ext cx="2983652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-14068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 Placeholder 1"/>
          <p:cNvSpPr txBox="1">
            <a:spLocks/>
          </p:cNvSpPr>
          <p:nvPr/>
        </p:nvSpPr>
        <p:spPr>
          <a:xfrm>
            <a:off x="3184013" y="1635178"/>
            <a:ext cx="3959644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Introduction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95298" y="2759641"/>
            <a:ext cx="6876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565874"/>
                </a:solidFill>
              </a:rPr>
              <a:t>This is a proposal </a:t>
            </a:r>
            <a:r>
              <a:rPr lang="en-US" b="1" dirty="0" smtClean="0">
                <a:solidFill>
                  <a:srgbClr val="565874"/>
                </a:solidFill>
              </a:rPr>
              <a:t>presentation </a:t>
            </a:r>
            <a:r>
              <a:rPr lang="en-US" b="1" dirty="0">
                <a:solidFill>
                  <a:srgbClr val="565874"/>
                </a:solidFill>
              </a:rPr>
              <a:t>for Software Project Lab II. This project will </a:t>
            </a:r>
            <a:r>
              <a:rPr lang="en-US" b="1" dirty="0" smtClean="0">
                <a:solidFill>
                  <a:srgbClr val="565874"/>
                </a:solidFill>
              </a:rPr>
              <a:t>be developed </a:t>
            </a:r>
            <a:r>
              <a:rPr lang="en-US" b="1" dirty="0">
                <a:solidFill>
                  <a:srgbClr val="565874"/>
                </a:solidFill>
              </a:rPr>
              <a:t>during the 5th semester of </a:t>
            </a:r>
            <a:r>
              <a:rPr lang="en-US" b="1" dirty="0" smtClean="0">
                <a:solidFill>
                  <a:srgbClr val="565874"/>
                </a:solidFill>
              </a:rPr>
              <a:t>BSSE program. Starting </a:t>
            </a:r>
            <a:r>
              <a:rPr lang="en-US" b="1" dirty="0">
                <a:solidFill>
                  <a:srgbClr val="565874"/>
                </a:solidFill>
              </a:rPr>
              <a:t>from 12 June, 2022 </a:t>
            </a:r>
            <a:r>
              <a:rPr lang="en-US" b="1" dirty="0" smtClean="0">
                <a:solidFill>
                  <a:srgbClr val="565874"/>
                </a:solidFill>
              </a:rPr>
              <a:t>and final </a:t>
            </a:r>
            <a:r>
              <a:rPr lang="en-US" b="1" dirty="0">
                <a:solidFill>
                  <a:srgbClr val="565874"/>
                </a:solidFill>
              </a:rPr>
              <a:t>project will be delivered </a:t>
            </a:r>
            <a:r>
              <a:rPr lang="en-US" b="1" dirty="0" smtClean="0">
                <a:solidFill>
                  <a:srgbClr val="565874"/>
                </a:solidFill>
              </a:rPr>
              <a:t>within </a:t>
            </a:r>
            <a:r>
              <a:rPr lang="en-US" b="1" dirty="0">
                <a:solidFill>
                  <a:srgbClr val="565874"/>
                </a:solidFill>
              </a:rPr>
              <a:t>08 September, 2022. </a:t>
            </a:r>
            <a:endParaRPr lang="en-US" b="1" dirty="0" smtClean="0">
              <a:solidFill>
                <a:srgbClr val="565874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1378" y="6473597"/>
            <a:ext cx="152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E344585-5A4C-4560-906A-D4DE304DF878}"/>
              </a:ext>
            </a:extLst>
          </p:cNvPr>
          <p:cNvSpPr/>
          <p:nvPr/>
        </p:nvSpPr>
        <p:spPr>
          <a:xfrm>
            <a:off x="1082089" y="4021439"/>
            <a:ext cx="5531913" cy="2836561"/>
          </a:xfrm>
          <a:custGeom>
            <a:avLst/>
            <a:gdLst>
              <a:gd name="connsiteX0" fmla="*/ 5531509 w 5531913"/>
              <a:gd name="connsiteY0" fmla="*/ 2594695 h 2836561"/>
              <a:gd name="connsiteX1" fmla="*/ 5531509 w 5531913"/>
              <a:gd name="connsiteY1" fmla="*/ 2574427 h 2836561"/>
              <a:gd name="connsiteX2" fmla="*/ 5512862 w 5531913"/>
              <a:gd name="connsiteY2" fmla="*/ 2575643 h 2836561"/>
              <a:gd name="connsiteX3" fmla="*/ 3425269 w 5531913"/>
              <a:gd name="connsiteY3" fmla="*/ 2575643 h 2836561"/>
              <a:gd name="connsiteX4" fmla="*/ 3138276 w 5531913"/>
              <a:gd name="connsiteY4" fmla="*/ 2563888 h 2836561"/>
              <a:gd name="connsiteX5" fmla="*/ 2807099 w 5531913"/>
              <a:gd name="connsiteY5" fmla="*/ 2527811 h 2836561"/>
              <a:gd name="connsiteX6" fmla="*/ 2340532 w 5531913"/>
              <a:gd name="connsiteY6" fmla="*/ 2432957 h 2836561"/>
              <a:gd name="connsiteX7" fmla="*/ 2033676 w 5531913"/>
              <a:gd name="connsiteY7" fmla="*/ 2336077 h 2836561"/>
              <a:gd name="connsiteX8" fmla="*/ 1614536 w 5531913"/>
              <a:gd name="connsiteY8" fmla="*/ 2164205 h 2836561"/>
              <a:gd name="connsiteX9" fmla="*/ 1409020 w 5531913"/>
              <a:gd name="connsiteY9" fmla="*/ 2057191 h 2836561"/>
              <a:gd name="connsiteX10" fmla="*/ 1052305 w 5531913"/>
              <a:gd name="connsiteY10" fmla="*/ 1827353 h 2836561"/>
              <a:gd name="connsiteX11" fmla="*/ 821251 w 5531913"/>
              <a:gd name="connsiteY11" fmla="*/ 1639672 h 2836561"/>
              <a:gd name="connsiteX12" fmla="*/ 696806 w 5531913"/>
              <a:gd name="connsiteY12" fmla="*/ 1522119 h 2836561"/>
              <a:gd name="connsiteX13" fmla="*/ 623436 w 5531913"/>
              <a:gd name="connsiteY13" fmla="*/ 1445101 h 2836561"/>
              <a:gd name="connsiteX14" fmla="*/ 517232 w 5531913"/>
              <a:gd name="connsiteY14" fmla="*/ 1322277 h 2836561"/>
              <a:gd name="connsiteX15" fmla="*/ 258209 w 5531913"/>
              <a:gd name="connsiteY15" fmla="*/ 935566 h 2836561"/>
              <a:gd name="connsiteX16" fmla="*/ 124441 w 5531913"/>
              <a:gd name="connsiteY16" fmla="*/ 636412 h 2836561"/>
              <a:gd name="connsiteX17" fmla="*/ 48233 w 5531913"/>
              <a:gd name="connsiteY17" fmla="*/ 365633 h 2836561"/>
              <a:gd name="connsiteX18" fmla="*/ 12157 w 5531913"/>
              <a:gd name="connsiteY18" fmla="*/ 139848 h 2836561"/>
              <a:gd name="connsiteX19" fmla="*/ 807 w 5531913"/>
              <a:gd name="connsiteY19" fmla="*/ 0 h 2836561"/>
              <a:gd name="connsiteX20" fmla="*/ 1212 w 5531913"/>
              <a:gd name="connsiteY20" fmla="*/ 2818047 h 2836561"/>
              <a:gd name="connsiteX21" fmla="*/ 2428 w 5531913"/>
              <a:gd name="connsiteY21" fmla="*/ 2836288 h 2836561"/>
              <a:gd name="connsiteX22" fmla="*/ 5518537 w 5531913"/>
              <a:gd name="connsiteY22" fmla="*/ 2836288 h 2836561"/>
              <a:gd name="connsiteX23" fmla="*/ 5522996 w 5531913"/>
              <a:gd name="connsiteY23" fmla="*/ 2836288 h 2836561"/>
              <a:gd name="connsiteX24" fmla="*/ 5531914 w 5531913"/>
              <a:gd name="connsiteY24" fmla="*/ 2827776 h 2836561"/>
              <a:gd name="connsiteX25" fmla="*/ 5531509 w 5531913"/>
              <a:gd name="connsiteY25" fmla="*/ 2594695 h 283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31913" h="2836561">
                <a:moveTo>
                  <a:pt x="5531509" y="2594695"/>
                </a:moveTo>
                <a:cubicBezTo>
                  <a:pt x="5531509" y="2587804"/>
                  <a:pt x="5531509" y="2581319"/>
                  <a:pt x="5531509" y="2574427"/>
                </a:cubicBezTo>
                <a:cubicBezTo>
                  <a:pt x="5525428" y="2576859"/>
                  <a:pt x="5519348" y="2575643"/>
                  <a:pt x="5512862" y="2575643"/>
                </a:cubicBezTo>
                <a:cubicBezTo>
                  <a:pt x="4816863" y="2575643"/>
                  <a:pt x="4121269" y="2575643"/>
                  <a:pt x="3425269" y="2575643"/>
                </a:cubicBezTo>
                <a:cubicBezTo>
                  <a:pt x="3329605" y="2575643"/>
                  <a:pt x="3233940" y="2570374"/>
                  <a:pt x="3138276" y="2563888"/>
                </a:cubicBezTo>
                <a:cubicBezTo>
                  <a:pt x="3027613" y="2556186"/>
                  <a:pt x="2916951" y="2544026"/>
                  <a:pt x="2807099" y="2527811"/>
                </a:cubicBezTo>
                <a:cubicBezTo>
                  <a:pt x="2649820" y="2504706"/>
                  <a:pt x="2494162" y="2473088"/>
                  <a:pt x="2340532" y="2432957"/>
                </a:cubicBezTo>
                <a:cubicBezTo>
                  <a:pt x="2334046" y="2431741"/>
                  <a:pt x="2040162" y="2338509"/>
                  <a:pt x="2033676" y="2336077"/>
                </a:cubicBezTo>
                <a:cubicBezTo>
                  <a:pt x="1978547" y="2316214"/>
                  <a:pt x="1681015" y="2192175"/>
                  <a:pt x="1614536" y="2164205"/>
                </a:cubicBezTo>
                <a:cubicBezTo>
                  <a:pt x="1543193" y="2134209"/>
                  <a:pt x="1476309" y="2095294"/>
                  <a:pt x="1409020" y="2057191"/>
                </a:cubicBezTo>
                <a:cubicBezTo>
                  <a:pt x="1285791" y="1987469"/>
                  <a:pt x="1166616" y="1911667"/>
                  <a:pt x="1052305" y="1827353"/>
                </a:cubicBezTo>
                <a:cubicBezTo>
                  <a:pt x="972449" y="1768576"/>
                  <a:pt x="895431" y="1705340"/>
                  <a:pt x="821251" y="1639672"/>
                </a:cubicBezTo>
                <a:cubicBezTo>
                  <a:pt x="778688" y="1601974"/>
                  <a:pt x="737342" y="1562249"/>
                  <a:pt x="696806" y="1522119"/>
                </a:cubicBezTo>
                <a:cubicBezTo>
                  <a:pt x="671674" y="1497392"/>
                  <a:pt x="647352" y="1471449"/>
                  <a:pt x="623436" y="1445101"/>
                </a:cubicBezTo>
                <a:cubicBezTo>
                  <a:pt x="586954" y="1404970"/>
                  <a:pt x="551282" y="1364029"/>
                  <a:pt x="517232" y="1322277"/>
                </a:cubicBezTo>
                <a:cubicBezTo>
                  <a:pt x="419136" y="1201480"/>
                  <a:pt x="331579" y="1072982"/>
                  <a:pt x="258209" y="935566"/>
                </a:cubicBezTo>
                <a:cubicBezTo>
                  <a:pt x="206728" y="838685"/>
                  <a:pt x="161734" y="739373"/>
                  <a:pt x="124441" y="636412"/>
                </a:cubicBezTo>
                <a:cubicBezTo>
                  <a:pt x="92417" y="547638"/>
                  <a:pt x="67691" y="457244"/>
                  <a:pt x="48233" y="365633"/>
                </a:cubicBezTo>
                <a:cubicBezTo>
                  <a:pt x="38505" y="313342"/>
                  <a:pt x="11751" y="144307"/>
                  <a:pt x="12157" y="139848"/>
                </a:cubicBezTo>
                <a:cubicBezTo>
                  <a:pt x="12562" y="144307"/>
                  <a:pt x="807" y="0"/>
                  <a:pt x="807" y="0"/>
                </a:cubicBezTo>
                <a:cubicBezTo>
                  <a:pt x="-1220" y="217272"/>
                  <a:pt x="1212" y="1961526"/>
                  <a:pt x="1212" y="2818047"/>
                </a:cubicBezTo>
                <a:cubicBezTo>
                  <a:pt x="1212" y="2824128"/>
                  <a:pt x="-410" y="2830614"/>
                  <a:pt x="2428" y="2836288"/>
                </a:cubicBezTo>
                <a:cubicBezTo>
                  <a:pt x="1841131" y="2836288"/>
                  <a:pt x="3679834" y="2836288"/>
                  <a:pt x="5518537" y="2836288"/>
                </a:cubicBezTo>
                <a:cubicBezTo>
                  <a:pt x="5520159" y="2836288"/>
                  <a:pt x="5521375" y="2835883"/>
                  <a:pt x="5522996" y="2836288"/>
                </a:cubicBezTo>
                <a:cubicBezTo>
                  <a:pt x="5530293" y="2837505"/>
                  <a:pt x="5531914" y="2834667"/>
                  <a:pt x="5531914" y="2827776"/>
                </a:cubicBezTo>
                <a:cubicBezTo>
                  <a:pt x="5531509" y="2749947"/>
                  <a:pt x="5531509" y="2672119"/>
                  <a:pt x="5531509" y="2594695"/>
                </a:cubicBezTo>
                <a:close/>
              </a:path>
            </a:pathLst>
          </a:custGeom>
          <a:solidFill>
            <a:schemeClr val="tx1"/>
          </a:solidFill>
          <a:ln w="40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8501EB-C9D9-426A-9D05-5B7A3F4F8019}"/>
              </a:ext>
            </a:extLst>
          </p:cNvPr>
          <p:cNvGrpSpPr/>
          <p:nvPr/>
        </p:nvGrpSpPr>
        <p:grpSpPr>
          <a:xfrm>
            <a:off x="946886" y="2048689"/>
            <a:ext cx="1972752" cy="1972750"/>
            <a:chOff x="592539" y="1630966"/>
            <a:chExt cx="2585562" cy="258556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B3ACECA-FEEE-40E3-B17F-903C3C42EE56}"/>
                </a:ext>
              </a:extLst>
            </p:cNvPr>
            <p:cNvSpPr/>
            <p:nvPr/>
          </p:nvSpPr>
          <p:spPr>
            <a:xfrm>
              <a:off x="592539" y="1630966"/>
              <a:ext cx="2585562" cy="2585560"/>
            </a:xfrm>
            <a:custGeom>
              <a:avLst/>
              <a:gdLst>
                <a:gd name="connsiteX0" fmla="*/ 1707367 w 1707367"/>
                <a:gd name="connsiteY0" fmla="*/ 853684 h 1707366"/>
                <a:gd name="connsiteX1" fmla="*/ 853684 w 1707367"/>
                <a:gd name="connsiteY1" fmla="*/ 1707367 h 1707366"/>
                <a:gd name="connsiteX2" fmla="*/ 0 w 1707367"/>
                <a:gd name="connsiteY2" fmla="*/ 853684 h 1707366"/>
                <a:gd name="connsiteX3" fmla="*/ 853684 w 1707367"/>
                <a:gd name="connsiteY3" fmla="*/ 0 h 1707366"/>
                <a:gd name="connsiteX4" fmla="*/ 1707367 w 1707367"/>
                <a:gd name="connsiteY4" fmla="*/ 853684 h 170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367" h="1707366">
                  <a:moveTo>
                    <a:pt x="1707367" y="853684"/>
                  </a:moveTo>
                  <a:cubicBezTo>
                    <a:pt x="1707367" y="1325160"/>
                    <a:pt x="1325160" y="1707367"/>
                    <a:pt x="853684" y="1707367"/>
                  </a:cubicBezTo>
                  <a:cubicBezTo>
                    <a:pt x="382207" y="1707367"/>
                    <a:pt x="0" y="1325160"/>
                    <a:pt x="0" y="853684"/>
                  </a:cubicBezTo>
                  <a:cubicBezTo>
                    <a:pt x="0" y="382207"/>
                    <a:pt x="382207" y="0"/>
                    <a:pt x="853684" y="0"/>
                  </a:cubicBezTo>
                  <a:cubicBezTo>
                    <a:pt x="1325160" y="0"/>
                    <a:pt x="1707367" y="382207"/>
                    <a:pt x="1707367" y="853684"/>
                  </a:cubicBezTo>
                  <a:close/>
                </a:path>
              </a:pathLst>
            </a:custGeom>
            <a:solidFill>
              <a:schemeClr val="accent1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EC9D49-1A8F-4AC6-82D3-1FA60F5AFAB0}"/>
                </a:ext>
              </a:extLst>
            </p:cNvPr>
            <p:cNvSpPr/>
            <p:nvPr/>
          </p:nvSpPr>
          <p:spPr>
            <a:xfrm>
              <a:off x="1345733" y="2487131"/>
              <a:ext cx="1045103" cy="938745"/>
            </a:xfrm>
            <a:custGeom>
              <a:avLst/>
              <a:gdLst>
                <a:gd name="connsiteX0" fmla="*/ 502648 w 690131"/>
                <a:gd name="connsiteY0" fmla="*/ 414382 h 619898"/>
                <a:gd name="connsiteX1" fmla="*/ 449952 w 690131"/>
                <a:gd name="connsiteY1" fmla="*/ 559095 h 619898"/>
                <a:gd name="connsiteX2" fmla="*/ 207143 w 690131"/>
                <a:gd name="connsiteY2" fmla="*/ 571255 h 619898"/>
                <a:gd name="connsiteX3" fmla="*/ 176741 w 690131"/>
                <a:gd name="connsiteY3" fmla="*/ 576120 h 619898"/>
                <a:gd name="connsiteX4" fmla="*/ 139853 w 690131"/>
                <a:gd name="connsiteY4" fmla="*/ 619898 h 619898"/>
                <a:gd name="connsiteX5" fmla="*/ 104182 w 690131"/>
                <a:gd name="connsiteY5" fmla="*/ 574904 h 619898"/>
                <a:gd name="connsiteX6" fmla="*/ 129719 w 690131"/>
                <a:gd name="connsiteY6" fmla="*/ 596388 h 619898"/>
                <a:gd name="connsiteX7" fmla="*/ 146339 w 690131"/>
                <a:gd name="connsiteY7" fmla="*/ 595577 h 619898"/>
                <a:gd name="connsiteX8" fmla="*/ 181605 w 690131"/>
                <a:gd name="connsiteY8" fmla="*/ 553825 h 619898"/>
                <a:gd name="connsiteX9" fmla="*/ 199035 w 690131"/>
                <a:gd name="connsiteY9" fmla="*/ 551393 h 619898"/>
                <a:gd name="connsiteX10" fmla="*/ 409821 w 690131"/>
                <a:gd name="connsiteY10" fmla="*/ 569634 h 619898"/>
                <a:gd name="connsiteX11" fmla="*/ 502648 w 690131"/>
                <a:gd name="connsiteY11" fmla="*/ 414382 h 619898"/>
                <a:gd name="connsiteX12" fmla="*/ 347397 w 690131"/>
                <a:gd name="connsiteY12" fmla="*/ 322366 h 619898"/>
                <a:gd name="connsiteX13" fmla="*/ 344964 w 690131"/>
                <a:gd name="connsiteY13" fmla="*/ 323582 h 619898"/>
                <a:gd name="connsiteX14" fmla="*/ 212007 w 690131"/>
                <a:gd name="connsiteY14" fmla="*/ 478429 h 619898"/>
                <a:gd name="connsiteX15" fmla="*/ 212007 w 690131"/>
                <a:gd name="connsiteY15" fmla="*/ 489373 h 619898"/>
                <a:gd name="connsiteX16" fmla="*/ 232275 w 690131"/>
                <a:gd name="connsiteY16" fmla="*/ 495454 h 619898"/>
                <a:gd name="connsiteX17" fmla="*/ 259434 w 690131"/>
                <a:gd name="connsiteY17" fmla="*/ 463836 h 619898"/>
                <a:gd name="connsiteX18" fmla="*/ 346586 w 690131"/>
                <a:gd name="connsiteY18" fmla="*/ 362091 h 619898"/>
                <a:gd name="connsiteX19" fmla="*/ 372123 w 690131"/>
                <a:gd name="connsiteY19" fmla="*/ 458972 h 619898"/>
                <a:gd name="connsiteX20" fmla="*/ 344154 w 690131"/>
                <a:gd name="connsiteY20" fmla="*/ 381548 h 619898"/>
                <a:gd name="connsiteX21" fmla="*/ 236329 w 690131"/>
                <a:gd name="connsiteY21" fmla="*/ 507615 h 619898"/>
                <a:gd name="connsiteX22" fmla="*/ 273621 w 690131"/>
                <a:gd name="connsiteY22" fmla="*/ 523018 h 619898"/>
                <a:gd name="connsiteX23" fmla="*/ 389554 w 690131"/>
                <a:gd name="connsiteY23" fmla="*/ 436677 h 619898"/>
                <a:gd name="connsiteX24" fmla="*/ 347397 w 690131"/>
                <a:gd name="connsiteY24" fmla="*/ 322366 h 619898"/>
                <a:gd name="connsiteX25" fmla="*/ 179731 w 690131"/>
                <a:gd name="connsiteY25" fmla="*/ 300274 h 619898"/>
                <a:gd name="connsiteX26" fmla="*/ 184849 w 690131"/>
                <a:gd name="connsiteY26" fmla="*/ 301692 h 619898"/>
                <a:gd name="connsiteX27" fmla="*/ 187281 w 690131"/>
                <a:gd name="connsiteY27" fmla="*/ 308989 h 619898"/>
                <a:gd name="connsiteX28" fmla="*/ 180795 w 690131"/>
                <a:gd name="connsiteY28" fmla="*/ 441946 h 619898"/>
                <a:gd name="connsiteX29" fmla="*/ 179985 w 690131"/>
                <a:gd name="connsiteY29" fmla="*/ 443568 h 619898"/>
                <a:gd name="connsiteX30" fmla="*/ 175526 w 690131"/>
                <a:gd name="connsiteY30" fmla="*/ 303719 h 619898"/>
                <a:gd name="connsiteX31" fmla="*/ 179731 w 690131"/>
                <a:gd name="connsiteY31" fmla="*/ 300274 h 619898"/>
                <a:gd name="connsiteX32" fmla="*/ 685618 w 690131"/>
                <a:gd name="connsiteY32" fmla="*/ 223560 h 619898"/>
                <a:gd name="connsiteX33" fmla="*/ 689925 w 690131"/>
                <a:gd name="connsiteY33" fmla="*/ 230350 h 619898"/>
                <a:gd name="connsiteX34" fmla="*/ 684655 w 690131"/>
                <a:gd name="connsiteY34" fmla="*/ 234809 h 619898"/>
                <a:gd name="connsiteX35" fmla="*/ 554130 w 690131"/>
                <a:gd name="connsiteY35" fmla="*/ 289127 h 619898"/>
                <a:gd name="connsiteX36" fmla="*/ 545617 w 690131"/>
                <a:gd name="connsiteY36" fmla="*/ 286695 h 619898"/>
                <a:gd name="connsiteX37" fmla="*/ 550076 w 690131"/>
                <a:gd name="connsiteY37" fmla="*/ 278993 h 619898"/>
                <a:gd name="connsiteX38" fmla="*/ 677358 w 690131"/>
                <a:gd name="connsiteY38" fmla="*/ 224675 h 619898"/>
                <a:gd name="connsiteX39" fmla="*/ 685618 w 690131"/>
                <a:gd name="connsiteY39" fmla="*/ 223560 h 619898"/>
                <a:gd name="connsiteX40" fmla="*/ 452790 w 690131"/>
                <a:gd name="connsiteY40" fmla="*/ 53614 h 619898"/>
                <a:gd name="connsiteX41" fmla="*/ 350640 w 690131"/>
                <a:gd name="connsiteY41" fmla="*/ 122930 h 619898"/>
                <a:gd name="connsiteX42" fmla="*/ 386311 w 690131"/>
                <a:gd name="connsiteY42" fmla="*/ 221838 h 619898"/>
                <a:gd name="connsiteX43" fmla="*/ 477922 w 690131"/>
                <a:gd name="connsiteY43" fmla="*/ 115634 h 619898"/>
                <a:gd name="connsiteX44" fmla="*/ 474679 w 690131"/>
                <a:gd name="connsiteY44" fmla="*/ 99420 h 619898"/>
                <a:gd name="connsiteX45" fmla="*/ 405769 w 690131"/>
                <a:gd name="connsiteY45" fmla="*/ 101852 h 619898"/>
                <a:gd name="connsiteX46" fmla="*/ 378204 w 690131"/>
                <a:gd name="connsiteY46" fmla="*/ 166709 h 619898"/>
                <a:gd name="connsiteX47" fmla="*/ 383879 w 690131"/>
                <a:gd name="connsiteY47" fmla="*/ 198327 h 619898"/>
                <a:gd name="connsiteX48" fmla="*/ 370502 w 690131"/>
                <a:gd name="connsiteY48" fmla="*/ 164682 h 619898"/>
                <a:gd name="connsiteX49" fmla="*/ 416713 w 690131"/>
                <a:gd name="connsiteY49" fmla="*/ 82395 h 619898"/>
                <a:gd name="connsiteX50" fmla="*/ 483597 w 690131"/>
                <a:gd name="connsiteY50" fmla="*/ 91718 h 619898"/>
                <a:gd name="connsiteX51" fmla="*/ 503460 w 690131"/>
                <a:gd name="connsiteY51" fmla="*/ 85232 h 619898"/>
                <a:gd name="connsiteX52" fmla="*/ 496974 w 690131"/>
                <a:gd name="connsiteY52" fmla="*/ 72666 h 619898"/>
                <a:gd name="connsiteX53" fmla="*/ 452790 w 690131"/>
                <a:gd name="connsiteY53" fmla="*/ 53614 h 619898"/>
                <a:gd name="connsiteX54" fmla="*/ 417207 w 690131"/>
                <a:gd name="connsiteY54" fmla="*/ 290 h 619898"/>
                <a:gd name="connsiteX55" fmla="*/ 521295 w 690131"/>
                <a:gd name="connsiteY55" fmla="*/ 44696 h 619898"/>
                <a:gd name="connsiteX56" fmla="*/ 542374 w 690131"/>
                <a:gd name="connsiteY56" fmla="*/ 42669 h 619898"/>
                <a:gd name="connsiteX57" fmla="*/ 565479 w 690131"/>
                <a:gd name="connsiteY57" fmla="*/ 15105 h 619898"/>
                <a:gd name="connsiteX58" fmla="*/ 576424 w 690131"/>
                <a:gd name="connsiteY58" fmla="*/ 13889 h 619898"/>
                <a:gd name="connsiteX59" fmla="*/ 581288 w 690131"/>
                <a:gd name="connsiteY59" fmla="*/ 49965 h 619898"/>
                <a:gd name="connsiteX60" fmla="*/ 573992 w 690131"/>
                <a:gd name="connsiteY60" fmla="*/ 58478 h 619898"/>
                <a:gd name="connsiteX61" fmla="*/ 573587 w 690131"/>
                <a:gd name="connsiteY61" fmla="*/ 98608 h 619898"/>
                <a:gd name="connsiteX62" fmla="*/ 606421 w 690131"/>
                <a:gd name="connsiteY62" fmla="*/ 61315 h 619898"/>
                <a:gd name="connsiteX63" fmla="*/ 601962 w 690131"/>
                <a:gd name="connsiteY63" fmla="*/ 83610 h 619898"/>
                <a:gd name="connsiteX64" fmla="*/ 599124 w 690131"/>
                <a:gd name="connsiteY64" fmla="*/ 129010 h 619898"/>
                <a:gd name="connsiteX65" fmla="*/ 614933 w 690131"/>
                <a:gd name="connsiteY65" fmla="*/ 151305 h 619898"/>
                <a:gd name="connsiteX66" fmla="*/ 683033 w 690131"/>
                <a:gd name="connsiteY66" fmla="*/ 198326 h 619898"/>
                <a:gd name="connsiteX67" fmla="*/ 531429 w 690131"/>
                <a:gd name="connsiteY67" fmla="*/ 266832 h 619898"/>
                <a:gd name="connsiteX68" fmla="*/ 531429 w 690131"/>
                <a:gd name="connsiteY68" fmla="*/ 107526 h 619898"/>
                <a:gd name="connsiteX69" fmla="*/ 412660 w 690131"/>
                <a:gd name="connsiteY69" fmla="*/ 246159 h 619898"/>
                <a:gd name="connsiteX70" fmla="*/ 421172 w 690131"/>
                <a:gd name="connsiteY70" fmla="*/ 268453 h 619898"/>
                <a:gd name="connsiteX71" fmla="*/ 431711 w 690131"/>
                <a:gd name="connsiteY71" fmla="*/ 263184 h 619898"/>
                <a:gd name="connsiteX72" fmla="*/ 532646 w 690131"/>
                <a:gd name="connsiteY72" fmla="*/ 145630 h 619898"/>
                <a:gd name="connsiteX73" fmla="*/ 541158 w 690131"/>
                <a:gd name="connsiteY73" fmla="*/ 215757 h 619898"/>
                <a:gd name="connsiteX74" fmla="*/ 528997 w 690131"/>
                <a:gd name="connsiteY74" fmla="*/ 167114 h 619898"/>
                <a:gd name="connsiteX75" fmla="*/ 434549 w 690131"/>
                <a:gd name="connsiteY75" fmla="*/ 276560 h 619898"/>
                <a:gd name="connsiteX76" fmla="*/ 435765 w 690131"/>
                <a:gd name="connsiteY76" fmla="*/ 292369 h 619898"/>
                <a:gd name="connsiteX77" fmla="*/ 477922 w 690131"/>
                <a:gd name="connsiteY77" fmla="*/ 375062 h 619898"/>
                <a:gd name="connsiteX78" fmla="*/ 366854 w 690131"/>
                <a:gd name="connsiteY78" fmla="*/ 561527 h 619898"/>
                <a:gd name="connsiteX79" fmla="*/ 193766 w 690131"/>
                <a:gd name="connsiteY79" fmla="*/ 517748 h 619898"/>
                <a:gd name="connsiteX80" fmla="*/ 178768 w 690131"/>
                <a:gd name="connsiteY80" fmla="*/ 518559 h 619898"/>
                <a:gd name="connsiteX81" fmla="*/ 140664 w 690131"/>
                <a:gd name="connsiteY81" fmla="*/ 563554 h 619898"/>
                <a:gd name="connsiteX82" fmla="*/ 126477 w 690131"/>
                <a:gd name="connsiteY82" fmla="*/ 564770 h 619898"/>
                <a:gd name="connsiteX83" fmla="*/ 123639 w 690131"/>
                <a:gd name="connsiteY83" fmla="*/ 529504 h 619898"/>
                <a:gd name="connsiteX84" fmla="*/ 124450 w 690131"/>
                <a:gd name="connsiteY84" fmla="*/ 496264 h 619898"/>
                <a:gd name="connsiteX85" fmla="*/ 50675 w 690131"/>
                <a:gd name="connsiteY85" fmla="*/ 401005 h 619898"/>
                <a:gd name="connsiteX86" fmla="*/ 7302 w 690131"/>
                <a:gd name="connsiteY86" fmla="*/ 371414 h 619898"/>
                <a:gd name="connsiteX87" fmla="*/ 816 w 690131"/>
                <a:gd name="connsiteY87" fmla="*/ 360064 h 619898"/>
                <a:gd name="connsiteX88" fmla="*/ 12977 w 690131"/>
                <a:gd name="connsiteY88" fmla="*/ 358848 h 619898"/>
                <a:gd name="connsiteX89" fmla="*/ 89184 w 690131"/>
                <a:gd name="connsiteY89" fmla="*/ 428975 h 619898"/>
                <a:gd name="connsiteX90" fmla="*/ 145123 w 690131"/>
                <a:gd name="connsiteY90" fmla="*/ 503561 h 619898"/>
                <a:gd name="connsiteX91" fmla="*/ 147961 w 690131"/>
                <a:gd name="connsiteY91" fmla="*/ 468700 h 619898"/>
                <a:gd name="connsiteX92" fmla="*/ 92427 w 690131"/>
                <a:gd name="connsiteY92" fmla="*/ 393709 h 619898"/>
                <a:gd name="connsiteX93" fmla="*/ 12571 w 690131"/>
                <a:gd name="connsiteY93" fmla="*/ 334527 h 619898"/>
                <a:gd name="connsiteX94" fmla="*/ 6896 w 690131"/>
                <a:gd name="connsiteY94" fmla="*/ 330068 h 619898"/>
                <a:gd name="connsiteX95" fmla="*/ 14193 w 690131"/>
                <a:gd name="connsiteY95" fmla="*/ 323987 h 619898"/>
                <a:gd name="connsiteX96" fmla="*/ 65268 w 690131"/>
                <a:gd name="connsiteY96" fmla="*/ 305746 h 619898"/>
                <a:gd name="connsiteX97" fmla="*/ 156068 w 690131"/>
                <a:gd name="connsiteY97" fmla="*/ 263994 h 619898"/>
                <a:gd name="connsiteX98" fmla="*/ 166202 w 690131"/>
                <a:gd name="connsiteY98" fmla="*/ 261562 h 619898"/>
                <a:gd name="connsiteX99" fmla="*/ 163770 w 690131"/>
                <a:gd name="connsiteY99" fmla="*/ 272507 h 619898"/>
                <a:gd name="connsiteX100" fmla="*/ 155663 w 690131"/>
                <a:gd name="connsiteY100" fmla="*/ 421273 h 619898"/>
                <a:gd name="connsiteX101" fmla="*/ 180795 w 690131"/>
                <a:gd name="connsiteY101" fmla="*/ 454918 h 619898"/>
                <a:gd name="connsiteX102" fmla="*/ 209575 w 690131"/>
                <a:gd name="connsiteY102" fmla="*/ 428975 h 619898"/>
                <a:gd name="connsiteX103" fmla="*/ 295916 w 690131"/>
                <a:gd name="connsiteY103" fmla="*/ 328852 h 619898"/>
                <a:gd name="connsiteX104" fmla="*/ 297133 w 690131"/>
                <a:gd name="connsiteY104" fmla="*/ 311016 h 619898"/>
                <a:gd name="connsiteX105" fmla="*/ 244841 w 690131"/>
                <a:gd name="connsiteY105" fmla="*/ 230350 h 619898"/>
                <a:gd name="connsiteX106" fmla="*/ 237950 w 690131"/>
                <a:gd name="connsiteY106" fmla="*/ 166709 h 619898"/>
                <a:gd name="connsiteX107" fmla="*/ 245247 w 690131"/>
                <a:gd name="connsiteY107" fmla="*/ 180896 h 619898"/>
                <a:gd name="connsiteX108" fmla="*/ 272811 w 690131"/>
                <a:gd name="connsiteY108" fmla="*/ 253050 h 619898"/>
                <a:gd name="connsiteX109" fmla="*/ 305240 w 690131"/>
                <a:gd name="connsiteY109" fmla="*/ 298855 h 619898"/>
                <a:gd name="connsiteX110" fmla="*/ 315374 w 690131"/>
                <a:gd name="connsiteY110" fmla="*/ 305746 h 619898"/>
                <a:gd name="connsiteX111" fmla="*/ 321859 w 690131"/>
                <a:gd name="connsiteY111" fmla="*/ 284262 h 619898"/>
                <a:gd name="connsiteX112" fmla="*/ 275649 w 690131"/>
                <a:gd name="connsiteY112" fmla="*/ 216973 h 619898"/>
                <a:gd name="connsiteX113" fmla="*/ 377393 w 690131"/>
                <a:gd name="connsiteY113" fmla="*/ 2944 h 619898"/>
                <a:gd name="connsiteX114" fmla="*/ 417207 w 690131"/>
                <a:gd name="connsiteY114" fmla="*/ 290 h 61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90131" h="619898">
                  <a:moveTo>
                    <a:pt x="502648" y="414382"/>
                  </a:moveTo>
                  <a:cubicBezTo>
                    <a:pt x="515215" y="473564"/>
                    <a:pt x="492920" y="520180"/>
                    <a:pt x="449952" y="559095"/>
                  </a:cubicBezTo>
                  <a:cubicBezTo>
                    <a:pt x="392391" y="610981"/>
                    <a:pt x="285377" y="625168"/>
                    <a:pt x="207143" y="571255"/>
                  </a:cubicBezTo>
                  <a:cubicBezTo>
                    <a:pt x="193360" y="561932"/>
                    <a:pt x="186469" y="562743"/>
                    <a:pt x="176741" y="576120"/>
                  </a:cubicBezTo>
                  <a:cubicBezTo>
                    <a:pt x="165796" y="591523"/>
                    <a:pt x="152419" y="605305"/>
                    <a:pt x="139853" y="619898"/>
                  </a:cubicBezTo>
                  <a:cubicBezTo>
                    <a:pt x="103371" y="591929"/>
                    <a:pt x="103371" y="591929"/>
                    <a:pt x="104182" y="574904"/>
                  </a:cubicBezTo>
                  <a:cubicBezTo>
                    <a:pt x="113100" y="582606"/>
                    <a:pt x="122017" y="589091"/>
                    <a:pt x="129719" y="596388"/>
                  </a:cubicBezTo>
                  <a:cubicBezTo>
                    <a:pt x="136205" y="602873"/>
                    <a:pt x="140259" y="603279"/>
                    <a:pt x="146339" y="595577"/>
                  </a:cubicBezTo>
                  <a:cubicBezTo>
                    <a:pt x="157689" y="581389"/>
                    <a:pt x="170255" y="568013"/>
                    <a:pt x="181605" y="553825"/>
                  </a:cubicBezTo>
                  <a:cubicBezTo>
                    <a:pt x="187280" y="546529"/>
                    <a:pt x="190523" y="546123"/>
                    <a:pt x="199035" y="551393"/>
                  </a:cubicBezTo>
                  <a:cubicBezTo>
                    <a:pt x="265919" y="595577"/>
                    <a:pt x="336857" y="608143"/>
                    <a:pt x="409821" y="569634"/>
                  </a:cubicBezTo>
                  <a:cubicBezTo>
                    <a:pt x="471436" y="537611"/>
                    <a:pt x="501838" y="484104"/>
                    <a:pt x="502648" y="414382"/>
                  </a:cubicBezTo>
                  <a:close/>
                  <a:moveTo>
                    <a:pt x="347397" y="322366"/>
                  </a:moveTo>
                  <a:cubicBezTo>
                    <a:pt x="346181" y="323177"/>
                    <a:pt x="345370" y="323177"/>
                    <a:pt x="344964" y="323582"/>
                  </a:cubicBezTo>
                  <a:cubicBezTo>
                    <a:pt x="300375" y="375063"/>
                    <a:pt x="256191" y="426948"/>
                    <a:pt x="212007" y="478429"/>
                  </a:cubicBezTo>
                  <a:cubicBezTo>
                    <a:pt x="208764" y="482482"/>
                    <a:pt x="204711" y="486941"/>
                    <a:pt x="212007" y="489373"/>
                  </a:cubicBezTo>
                  <a:cubicBezTo>
                    <a:pt x="218493" y="491806"/>
                    <a:pt x="222546" y="505993"/>
                    <a:pt x="232275" y="495454"/>
                  </a:cubicBezTo>
                  <a:cubicBezTo>
                    <a:pt x="241598" y="485320"/>
                    <a:pt x="250516" y="474375"/>
                    <a:pt x="259434" y="463836"/>
                  </a:cubicBezTo>
                  <a:cubicBezTo>
                    <a:pt x="288214" y="430191"/>
                    <a:pt x="316995" y="396546"/>
                    <a:pt x="346586" y="362091"/>
                  </a:cubicBezTo>
                  <a:cubicBezTo>
                    <a:pt x="367259" y="392088"/>
                    <a:pt x="384690" y="421679"/>
                    <a:pt x="372123" y="458972"/>
                  </a:cubicBezTo>
                  <a:cubicBezTo>
                    <a:pt x="369691" y="431002"/>
                    <a:pt x="362800" y="404248"/>
                    <a:pt x="344154" y="381548"/>
                  </a:cubicBezTo>
                  <a:cubicBezTo>
                    <a:pt x="308077" y="423705"/>
                    <a:pt x="272405" y="465457"/>
                    <a:pt x="236329" y="507615"/>
                  </a:cubicBezTo>
                  <a:cubicBezTo>
                    <a:pt x="248489" y="515316"/>
                    <a:pt x="260650" y="519775"/>
                    <a:pt x="273621" y="523018"/>
                  </a:cubicBezTo>
                  <a:cubicBezTo>
                    <a:pt x="330777" y="537206"/>
                    <a:pt x="385095" y="495454"/>
                    <a:pt x="389554" y="436677"/>
                  </a:cubicBezTo>
                  <a:cubicBezTo>
                    <a:pt x="392797" y="391277"/>
                    <a:pt x="372123" y="356416"/>
                    <a:pt x="347397" y="322366"/>
                  </a:cubicBezTo>
                  <a:close/>
                  <a:moveTo>
                    <a:pt x="179731" y="300274"/>
                  </a:moveTo>
                  <a:cubicBezTo>
                    <a:pt x="181201" y="300172"/>
                    <a:pt x="182822" y="300882"/>
                    <a:pt x="184849" y="301692"/>
                  </a:cubicBezTo>
                  <a:cubicBezTo>
                    <a:pt x="188902" y="303719"/>
                    <a:pt x="189713" y="305341"/>
                    <a:pt x="187281" y="308989"/>
                  </a:cubicBezTo>
                  <a:cubicBezTo>
                    <a:pt x="159717" y="351957"/>
                    <a:pt x="163770" y="396546"/>
                    <a:pt x="180795" y="441946"/>
                  </a:cubicBezTo>
                  <a:cubicBezTo>
                    <a:pt x="180795" y="442757"/>
                    <a:pt x="180390" y="443162"/>
                    <a:pt x="179985" y="443568"/>
                  </a:cubicBezTo>
                  <a:cubicBezTo>
                    <a:pt x="148367" y="405464"/>
                    <a:pt x="150799" y="343444"/>
                    <a:pt x="175526" y="303719"/>
                  </a:cubicBezTo>
                  <a:cubicBezTo>
                    <a:pt x="176945" y="301287"/>
                    <a:pt x="178262" y="300375"/>
                    <a:pt x="179731" y="300274"/>
                  </a:cubicBezTo>
                  <a:close/>
                  <a:moveTo>
                    <a:pt x="685618" y="223560"/>
                  </a:moveTo>
                  <a:cubicBezTo>
                    <a:pt x="687696" y="224270"/>
                    <a:pt x="689114" y="226296"/>
                    <a:pt x="689925" y="230350"/>
                  </a:cubicBezTo>
                  <a:cubicBezTo>
                    <a:pt x="691141" y="234809"/>
                    <a:pt x="686682" y="233998"/>
                    <a:pt x="684655" y="234809"/>
                  </a:cubicBezTo>
                  <a:cubicBezTo>
                    <a:pt x="640066" y="250618"/>
                    <a:pt x="596692" y="268453"/>
                    <a:pt x="554130" y="289127"/>
                  </a:cubicBezTo>
                  <a:cubicBezTo>
                    <a:pt x="549671" y="291154"/>
                    <a:pt x="548049" y="291154"/>
                    <a:pt x="545617" y="286695"/>
                  </a:cubicBezTo>
                  <a:cubicBezTo>
                    <a:pt x="542374" y="281020"/>
                    <a:pt x="546428" y="280614"/>
                    <a:pt x="550076" y="278993"/>
                  </a:cubicBezTo>
                  <a:cubicBezTo>
                    <a:pt x="591828" y="259536"/>
                    <a:pt x="633580" y="239268"/>
                    <a:pt x="677358" y="224675"/>
                  </a:cubicBezTo>
                  <a:cubicBezTo>
                    <a:pt x="680804" y="223459"/>
                    <a:pt x="683540" y="222851"/>
                    <a:pt x="685618" y="223560"/>
                  </a:cubicBezTo>
                  <a:close/>
                  <a:moveTo>
                    <a:pt x="452790" y="53614"/>
                  </a:moveTo>
                  <a:cubicBezTo>
                    <a:pt x="402931" y="43886"/>
                    <a:pt x="353883" y="77530"/>
                    <a:pt x="350640" y="122930"/>
                  </a:cubicBezTo>
                  <a:cubicBezTo>
                    <a:pt x="348208" y="161034"/>
                    <a:pt x="365233" y="191841"/>
                    <a:pt x="386311" y="221838"/>
                  </a:cubicBezTo>
                  <a:cubicBezTo>
                    <a:pt x="417524" y="185761"/>
                    <a:pt x="447115" y="150495"/>
                    <a:pt x="477922" y="115634"/>
                  </a:cubicBezTo>
                  <a:cubicBezTo>
                    <a:pt x="486029" y="106716"/>
                    <a:pt x="482787" y="103473"/>
                    <a:pt x="474679" y="99420"/>
                  </a:cubicBezTo>
                  <a:cubicBezTo>
                    <a:pt x="451169" y="87664"/>
                    <a:pt x="428063" y="86043"/>
                    <a:pt x="405769" y="101852"/>
                  </a:cubicBezTo>
                  <a:cubicBezTo>
                    <a:pt x="383474" y="117661"/>
                    <a:pt x="374961" y="139955"/>
                    <a:pt x="378204" y="166709"/>
                  </a:cubicBezTo>
                  <a:cubicBezTo>
                    <a:pt x="379015" y="176032"/>
                    <a:pt x="381447" y="185355"/>
                    <a:pt x="383879" y="198327"/>
                  </a:cubicBezTo>
                  <a:cubicBezTo>
                    <a:pt x="376177" y="185761"/>
                    <a:pt x="373340" y="175221"/>
                    <a:pt x="370502" y="164682"/>
                  </a:cubicBezTo>
                  <a:cubicBezTo>
                    <a:pt x="361990" y="127795"/>
                    <a:pt x="381042" y="93745"/>
                    <a:pt x="416713" y="82395"/>
                  </a:cubicBezTo>
                  <a:cubicBezTo>
                    <a:pt x="440224" y="75098"/>
                    <a:pt x="463735" y="76720"/>
                    <a:pt x="483597" y="91718"/>
                  </a:cubicBezTo>
                  <a:cubicBezTo>
                    <a:pt x="495758" y="100636"/>
                    <a:pt x="498596" y="90502"/>
                    <a:pt x="503460" y="85232"/>
                  </a:cubicBezTo>
                  <a:cubicBezTo>
                    <a:pt x="511567" y="76720"/>
                    <a:pt x="500622" y="75504"/>
                    <a:pt x="496974" y="72666"/>
                  </a:cubicBezTo>
                  <a:cubicBezTo>
                    <a:pt x="484003" y="62127"/>
                    <a:pt x="469004" y="56857"/>
                    <a:pt x="452790" y="53614"/>
                  </a:cubicBezTo>
                  <a:close/>
                  <a:moveTo>
                    <a:pt x="417207" y="290"/>
                  </a:moveTo>
                  <a:cubicBezTo>
                    <a:pt x="455552" y="2666"/>
                    <a:pt x="489678" y="19462"/>
                    <a:pt x="521295" y="44696"/>
                  </a:cubicBezTo>
                  <a:cubicBezTo>
                    <a:pt x="531024" y="52398"/>
                    <a:pt x="535483" y="51587"/>
                    <a:pt x="542374" y="42669"/>
                  </a:cubicBezTo>
                  <a:cubicBezTo>
                    <a:pt x="549265" y="32940"/>
                    <a:pt x="558183" y="24833"/>
                    <a:pt x="565479" y="15105"/>
                  </a:cubicBezTo>
                  <a:cubicBezTo>
                    <a:pt x="569533" y="9835"/>
                    <a:pt x="571560" y="10240"/>
                    <a:pt x="576424" y="13889"/>
                  </a:cubicBezTo>
                  <a:cubicBezTo>
                    <a:pt x="598313" y="30508"/>
                    <a:pt x="598313" y="30103"/>
                    <a:pt x="581288" y="49965"/>
                  </a:cubicBezTo>
                  <a:cubicBezTo>
                    <a:pt x="578856" y="52803"/>
                    <a:pt x="576424" y="55640"/>
                    <a:pt x="573992" y="58478"/>
                  </a:cubicBezTo>
                  <a:cubicBezTo>
                    <a:pt x="558183" y="76719"/>
                    <a:pt x="558183" y="77124"/>
                    <a:pt x="573587" y="98608"/>
                  </a:cubicBezTo>
                  <a:cubicBezTo>
                    <a:pt x="584531" y="86042"/>
                    <a:pt x="595071" y="73882"/>
                    <a:pt x="606421" y="61315"/>
                  </a:cubicBezTo>
                  <a:cubicBezTo>
                    <a:pt x="612906" y="71855"/>
                    <a:pt x="607231" y="77530"/>
                    <a:pt x="601962" y="83610"/>
                  </a:cubicBezTo>
                  <a:cubicBezTo>
                    <a:pt x="582505" y="105499"/>
                    <a:pt x="582505" y="105499"/>
                    <a:pt x="599124" y="129010"/>
                  </a:cubicBezTo>
                  <a:cubicBezTo>
                    <a:pt x="604394" y="136307"/>
                    <a:pt x="609663" y="144008"/>
                    <a:pt x="614933" y="151305"/>
                  </a:cubicBezTo>
                  <a:cubicBezTo>
                    <a:pt x="631553" y="175221"/>
                    <a:pt x="651010" y="194678"/>
                    <a:pt x="683033" y="198326"/>
                  </a:cubicBezTo>
                  <a:cubicBezTo>
                    <a:pt x="632363" y="217784"/>
                    <a:pt x="581694" y="235619"/>
                    <a:pt x="531429" y="266832"/>
                  </a:cubicBezTo>
                  <a:cubicBezTo>
                    <a:pt x="561020" y="212109"/>
                    <a:pt x="566696" y="159817"/>
                    <a:pt x="531429" y="107526"/>
                  </a:cubicBezTo>
                  <a:cubicBezTo>
                    <a:pt x="491704" y="154142"/>
                    <a:pt x="451574" y="199948"/>
                    <a:pt x="412660" y="246159"/>
                  </a:cubicBezTo>
                  <a:cubicBezTo>
                    <a:pt x="404147" y="256293"/>
                    <a:pt x="416713" y="262373"/>
                    <a:pt x="421172" y="268453"/>
                  </a:cubicBezTo>
                  <a:cubicBezTo>
                    <a:pt x="426442" y="276155"/>
                    <a:pt x="429279" y="266021"/>
                    <a:pt x="431711" y="263184"/>
                  </a:cubicBezTo>
                  <a:cubicBezTo>
                    <a:pt x="465356" y="224675"/>
                    <a:pt x="498190" y="185355"/>
                    <a:pt x="532646" y="145630"/>
                  </a:cubicBezTo>
                  <a:cubicBezTo>
                    <a:pt x="546022" y="168735"/>
                    <a:pt x="548049" y="191841"/>
                    <a:pt x="541158" y="215757"/>
                  </a:cubicBezTo>
                  <a:cubicBezTo>
                    <a:pt x="536294" y="199948"/>
                    <a:pt x="536699" y="182923"/>
                    <a:pt x="528997" y="167114"/>
                  </a:cubicBezTo>
                  <a:cubicBezTo>
                    <a:pt x="497379" y="204001"/>
                    <a:pt x="466572" y="240484"/>
                    <a:pt x="434549" y="276560"/>
                  </a:cubicBezTo>
                  <a:cubicBezTo>
                    <a:pt x="428063" y="283857"/>
                    <a:pt x="432522" y="287910"/>
                    <a:pt x="435765" y="292369"/>
                  </a:cubicBezTo>
                  <a:cubicBezTo>
                    <a:pt x="452790" y="318312"/>
                    <a:pt x="469410" y="345066"/>
                    <a:pt x="477922" y="375062"/>
                  </a:cubicBezTo>
                  <a:cubicBezTo>
                    <a:pt x="500217" y="452891"/>
                    <a:pt x="447520" y="541259"/>
                    <a:pt x="366854" y="561527"/>
                  </a:cubicBezTo>
                  <a:cubicBezTo>
                    <a:pt x="301592" y="578147"/>
                    <a:pt x="243625" y="561932"/>
                    <a:pt x="193766" y="517748"/>
                  </a:cubicBezTo>
                  <a:cubicBezTo>
                    <a:pt x="186875" y="511668"/>
                    <a:pt x="184443" y="511668"/>
                    <a:pt x="178768" y="518559"/>
                  </a:cubicBezTo>
                  <a:cubicBezTo>
                    <a:pt x="166607" y="533963"/>
                    <a:pt x="153231" y="548150"/>
                    <a:pt x="140664" y="563554"/>
                  </a:cubicBezTo>
                  <a:cubicBezTo>
                    <a:pt x="135800" y="569229"/>
                    <a:pt x="132963" y="570445"/>
                    <a:pt x="126477" y="564770"/>
                  </a:cubicBezTo>
                  <a:cubicBezTo>
                    <a:pt x="107425" y="548150"/>
                    <a:pt x="107020" y="548555"/>
                    <a:pt x="123639" y="529504"/>
                  </a:cubicBezTo>
                  <a:cubicBezTo>
                    <a:pt x="137422" y="513289"/>
                    <a:pt x="137827" y="512884"/>
                    <a:pt x="124450" y="496264"/>
                  </a:cubicBezTo>
                  <a:cubicBezTo>
                    <a:pt x="99723" y="464646"/>
                    <a:pt x="79455" y="429380"/>
                    <a:pt x="50675" y="401005"/>
                  </a:cubicBezTo>
                  <a:cubicBezTo>
                    <a:pt x="38109" y="388439"/>
                    <a:pt x="24327" y="377495"/>
                    <a:pt x="7302" y="371414"/>
                  </a:cubicBezTo>
                  <a:cubicBezTo>
                    <a:pt x="1627" y="369387"/>
                    <a:pt x="-1616" y="366955"/>
                    <a:pt x="816" y="360064"/>
                  </a:cubicBezTo>
                  <a:cubicBezTo>
                    <a:pt x="4464" y="350741"/>
                    <a:pt x="8923" y="357227"/>
                    <a:pt x="12977" y="358848"/>
                  </a:cubicBezTo>
                  <a:cubicBezTo>
                    <a:pt x="47027" y="372630"/>
                    <a:pt x="67700" y="401411"/>
                    <a:pt x="89184" y="428975"/>
                  </a:cubicBezTo>
                  <a:cubicBezTo>
                    <a:pt x="108236" y="453702"/>
                    <a:pt x="126477" y="478429"/>
                    <a:pt x="145123" y="503561"/>
                  </a:cubicBezTo>
                  <a:cubicBezTo>
                    <a:pt x="162148" y="486130"/>
                    <a:pt x="161338" y="486536"/>
                    <a:pt x="147961" y="468700"/>
                  </a:cubicBezTo>
                  <a:cubicBezTo>
                    <a:pt x="128909" y="443973"/>
                    <a:pt x="110668" y="418841"/>
                    <a:pt x="92427" y="393709"/>
                  </a:cubicBezTo>
                  <a:cubicBezTo>
                    <a:pt x="72159" y="365334"/>
                    <a:pt x="48243" y="342228"/>
                    <a:pt x="12571" y="334527"/>
                  </a:cubicBezTo>
                  <a:cubicBezTo>
                    <a:pt x="10139" y="334121"/>
                    <a:pt x="6086" y="334527"/>
                    <a:pt x="6896" y="330068"/>
                  </a:cubicBezTo>
                  <a:cubicBezTo>
                    <a:pt x="7302" y="326014"/>
                    <a:pt x="10950" y="324798"/>
                    <a:pt x="14193" y="323987"/>
                  </a:cubicBezTo>
                  <a:cubicBezTo>
                    <a:pt x="31218" y="317907"/>
                    <a:pt x="48243" y="311827"/>
                    <a:pt x="65268" y="305746"/>
                  </a:cubicBezTo>
                  <a:cubicBezTo>
                    <a:pt x="96886" y="294396"/>
                    <a:pt x="126882" y="280614"/>
                    <a:pt x="156068" y="263994"/>
                  </a:cubicBezTo>
                  <a:cubicBezTo>
                    <a:pt x="158906" y="262373"/>
                    <a:pt x="161743" y="257914"/>
                    <a:pt x="166202" y="261562"/>
                  </a:cubicBezTo>
                  <a:cubicBezTo>
                    <a:pt x="171066" y="266021"/>
                    <a:pt x="165797" y="269669"/>
                    <a:pt x="163770" y="272507"/>
                  </a:cubicBezTo>
                  <a:cubicBezTo>
                    <a:pt x="136206" y="320744"/>
                    <a:pt x="130125" y="370198"/>
                    <a:pt x="155663" y="421273"/>
                  </a:cubicBezTo>
                  <a:cubicBezTo>
                    <a:pt x="162148" y="434245"/>
                    <a:pt x="169040" y="451675"/>
                    <a:pt x="180795" y="454918"/>
                  </a:cubicBezTo>
                  <a:cubicBezTo>
                    <a:pt x="194172" y="458566"/>
                    <a:pt x="200657" y="439109"/>
                    <a:pt x="209575" y="428975"/>
                  </a:cubicBezTo>
                  <a:cubicBezTo>
                    <a:pt x="238761" y="396141"/>
                    <a:pt x="266731" y="362091"/>
                    <a:pt x="295916" y="328852"/>
                  </a:cubicBezTo>
                  <a:cubicBezTo>
                    <a:pt x="301997" y="321961"/>
                    <a:pt x="302402" y="318312"/>
                    <a:pt x="297133" y="311016"/>
                  </a:cubicBezTo>
                  <a:cubicBezTo>
                    <a:pt x="278486" y="285073"/>
                    <a:pt x="260650" y="258319"/>
                    <a:pt x="244841" y="230350"/>
                  </a:cubicBezTo>
                  <a:cubicBezTo>
                    <a:pt x="233086" y="210082"/>
                    <a:pt x="230654" y="189409"/>
                    <a:pt x="237950" y="166709"/>
                  </a:cubicBezTo>
                  <a:cubicBezTo>
                    <a:pt x="244031" y="169546"/>
                    <a:pt x="245247" y="176437"/>
                    <a:pt x="245247" y="180896"/>
                  </a:cubicBezTo>
                  <a:cubicBezTo>
                    <a:pt x="243625" y="209271"/>
                    <a:pt x="258624" y="231160"/>
                    <a:pt x="272811" y="253050"/>
                  </a:cubicBezTo>
                  <a:cubicBezTo>
                    <a:pt x="282945" y="268859"/>
                    <a:pt x="293890" y="283857"/>
                    <a:pt x="305240" y="298855"/>
                  </a:cubicBezTo>
                  <a:cubicBezTo>
                    <a:pt x="307672" y="302098"/>
                    <a:pt x="308888" y="311827"/>
                    <a:pt x="315374" y="305746"/>
                  </a:cubicBezTo>
                  <a:cubicBezTo>
                    <a:pt x="320643" y="300882"/>
                    <a:pt x="331993" y="296423"/>
                    <a:pt x="321859" y="284262"/>
                  </a:cubicBezTo>
                  <a:cubicBezTo>
                    <a:pt x="304429" y="263184"/>
                    <a:pt x="290242" y="240078"/>
                    <a:pt x="275649" y="216973"/>
                  </a:cubicBezTo>
                  <a:cubicBezTo>
                    <a:pt x="220520" y="129416"/>
                    <a:pt x="293079" y="19158"/>
                    <a:pt x="377393" y="2944"/>
                  </a:cubicBezTo>
                  <a:cubicBezTo>
                    <a:pt x="391175" y="309"/>
                    <a:pt x="404426" y="-502"/>
                    <a:pt x="417207" y="290"/>
                  </a:cubicBezTo>
                  <a:close/>
                </a:path>
              </a:pathLst>
            </a:custGeom>
            <a:solidFill>
              <a:schemeClr val="bg1"/>
            </a:solidFill>
            <a:ln w="404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9AF6D0-B8CA-4009-A5FD-60F90B9BA9EC}"/>
              </a:ext>
            </a:extLst>
          </p:cNvPr>
          <p:cNvGrpSpPr/>
          <p:nvPr/>
        </p:nvGrpSpPr>
        <p:grpSpPr>
          <a:xfrm rot="21152681">
            <a:off x="2712592" y="3425275"/>
            <a:ext cx="1300926" cy="3297203"/>
            <a:chOff x="8170639" y="4217094"/>
            <a:chExt cx="859062" cy="217729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067579-7B5E-4094-B836-4DF6581A6D56}"/>
                </a:ext>
              </a:extLst>
            </p:cNvPr>
            <p:cNvSpPr/>
            <p:nvPr/>
          </p:nvSpPr>
          <p:spPr>
            <a:xfrm>
              <a:off x="8451383" y="4661977"/>
              <a:ext cx="372087" cy="715204"/>
            </a:xfrm>
            <a:custGeom>
              <a:avLst/>
              <a:gdLst>
                <a:gd name="connsiteX0" fmla="*/ 189702 w 372087"/>
                <a:gd name="connsiteY0" fmla="*/ 76224 h 715204"/>
                <a:gd name="connsiteX1" fmla="*/ 263882 w 372087"/>
                <a:gd name="connsiteY1" fmla="*/ 134595 h 715204"/>
                <a:gd name="connsiteX2" fmla="*/ 310093 w 372087"/>
                <a:gd name="connsiteY2" fmla="*/ 221747 h 715204"/>
                <a:gd name="connsiteX3" fmla="*/ 309688 w 372087"/>
                <a:gd name="connsiteY3" fmla="*/ 244447 h 715204"/>
                <a:gd name="connsiteX4" fmla="*/ 316174 w 372087"/>
                <a:gd name="connsiteY4" fmla="*/ 345787 h 715204"/>
                <a:gd name="connsiteX5" fmla="*/ 339279 w 372087"/>
                <a:gd name="connsiteY5" fmla="*/ 464962 h 715204"/>
                <a:gd name="connsiteX6" fmla="*/ 360763 w 372087"/>
                <a:gd name="connsiteY6" fmla="*/ 526981 h 715204"/>
                <a:gd name="connsiteX7" fmla="*/ 362384 w 372087"/>
                <a:gd name="connsiteY7" fmla="*/ 631564 h 715204"/>
                <a:gd name="connsiteX8" fmla="*/ 259829 w 372087"/>
                <a:gd name="connsiteY8" fmla="*/ 649400 h 715204"/>
                <a:gd name="connsiteX9" fmla="*/ 63636 w 372087"/>
                <a:gd name="connsiteY9" fmla="*/ 701691 h 715204"/>
                <a:gd name="connsiteX10" fmla="*/ 57961 w 372087"/>
                <a:gd name="connsiteY10" fmla="*/ 702907 h 715204"/>
                <a:gd name="connsiteX11" fmla="*/ 42152 w 372087"/>
                <a:gd name="connsiteY11" fmla="*/ 715068 h 715204"/>
                <a:gd name="connsiteX12" fmla="*/ 17019 w 372087"/>
                <a:gd name="connsiteY12" fmla="*/ 484014 h 715204"/>
                <a:gd name="connsiteX13" fmla="*/ 10128 w 372087"/>
                <a:gd name="connsiteY13" fmla="*/ 450369 h 715204"/>
                <a:gd name="connsiteX14" fmla="*/ 2427 w 372087"/>
                <a:gd name="connsiteY14" fmla="*/ 368081 h 715204"/>
                <a:gd name="connsiteX15" fmla="*/ 20668 w 372087"/>
                <a:gd name="connsiteY15" fmla="*/ 224585 h 715204"/>
                <a:gd name="connsiteX16" fmla="*/ 22694 w 372087"/>
                <a:gd name="connsiteY16" fmla="*/ 219315 h 715204"/>
                <a:gd name="connsiteX17" fmla="*/ 16209 w 372087"/>
                <a:gd name="connsiteY17" fmla="*/ 178779 h 715204"/>
                <a:gd name="connsiteX18" fmla="*/ 9318 w 372087"/>
                <a:gd name="connsiteY18" fmla="*/ 162160 h 715204"/>
                <a:gd name="connsiteX19" fmla="*/ 72554 w 372087"/>
                <a:gd name="connsiteY19" fmla="*/ 48659 h 715204"/>
                <a:gd name="connsiteX20" fmla="*/ 102955 w 372087"/>
                <a:gd name="connsiteY20" fmla="*/ 422 h 715204"/>
                <a:gd name="connsiteX21" fmla="*/ 109846 w 372087"/>
                <a:gd name="connsiteY21" fmla="*/ 1232 h 715204"/>
                <a:gd name="connsiteX22" fmla="*/ 189702 w 372087"/>
                <a:gd name="connsiteY22" fmla="*/ 76224 h 71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2087" h="715204">
                  <a:moveTo>
                    <a:pt x="189702" y="76224"/>
                  </a:moveTo>
                  <a:cubicBezTo>
                    <a:pt x="217266" y="92438"/>
                    <a:pt x="241588" y="111490"/>
                    <a:pt x="263882" y="134595"/>
                  </a:cubicBezTo>
                  <a:cubicBezTo>
                    <a:pt x="287799" y="159727"/>
                    <a:pt x="304418" y="187697"/>
                    <a:pt x="310093" y="221747"/>
                  </a:cubicBezTo>
                  <a:cubicBezTo>
                    <a:pt x="311309" y="229449"/>
                    <a:pt x="311715" y="237151"/>
                    <a:pt x="309688" y="244447"/>
                  </a:cubicBezTo>
                  <a:cubicBezTo>
                    <a:pt x="299959" y="278903"/>
                    <a:pt x="303202" y="312953"/>
                    <a:pt x="316174" y="345787"/>
                  </a:cubicBezTo>
                  <a:cubicBezTo>
                    <a:pt x="331172" y="384296"/>
                    <a:pt x="338468" y="424021"/>
                    <a:pt x="339279" y="464962"/>
                  </a:cubicBezTo>
                  <a:cubicBezTo>
                    <a:pt x="339684" y="488067"/>
                    <a:pt x="353872" y="506308"/>
                    <a:pt x="360763" y="526981"/>
                  </a:cubicBezTo>
                  <a:cubicBezTo>
                    <a:pt x="372518" y="561842"/>
                    <a:pt x="378193" y="596703"/>
                    <a:pt x="362384" y="631564"/>
                  </a:cubicBezTo>
                  <a:cubicBezTo>
                    <a:pt x="327524" y="634401"/>
                    <a:pt x="293879" y="642103"/>
                    <a:pt x="259829" y="649400"/>
                  </a:cubicBezTo>
                  <a:cubicBezTo>
                    <a:pt x="193350" y="663587"/>
                    <a:pt x="126061" y="674127"/>
                    <a:pt x="63636" y="701691"/>
                  </a:cubicBezTo>
                  <a:cubicBezTo>
                    <a:pt x="62014" y="702502"/>
                    <a:pt x="59987" y="702502"/>
                    <a:pt x="57961" y="702907"/>
                  </a:cubicBezTo>
                  <a:cubicBezTo>
                    <a:pt x="42557" y="701691"/>
                    <a:pt x="57150" y="708987"/>
                    <a:pt x="42152" y="715068"/>
                  </a:cubicBezTo>
                  <a:cubicBezTo>
                    <a:pt x="27559" y="721148"/>
                    <a:pt x="19452" y="522523"/>
                    <a:pt x="17019" y="484014"/>
                  </a:cubicBezTo>
                  <a:cubicBezTo>
                    <a:pt x="16209" y="472258"/>
                    <a:pt x="14993" y="461314"/>
                    <a:pt x="10128" y="450369"/>
                  </a:cubicBezTo>
                  <a:cubicBezTo>
                    <a:pt x="805" y="429696"/>
                    <a:pt x="-2843" y="390781"/>
                    <a:pt x="2427" y="368081"/>
                  </a:cubicBezTo>
                  <a:cubicBezTo>
                    <a:pt x="13777" y="315385"/>
                    <a:pt x="1616" y="274849"/>
                    <a:pt x="20668" y="224585"/>
                  </a:cubicBezTo>
                  <a:cubicBezTo>
                    <a:pt x="21478" y="222963"/>
                    <a:pt x="21884" y="220936"/>
                    <a:pt x="22694" y="219315"/>
                  </a:cubicBezTo>
                  <a:cubicBezTo>
                    <a:pt x="32423" y="203911"/>
                    <a:pt x="35261" y="190129"/>
                    <a:pt x="16209" y="178779"/>
                  </a:cubicBezTo>
                  <a:cubicBezTo>
                    <a:pt x="10939" y="175942"/>
                    <a:pt x="8507" y="169051"/>
                    <a:pt x="9318" y="162160"/>
                  </a:cubicBezTo>
                  <a:cubicBezTo>
                    <a:pt x="28775" y="123651"/>
                    <a:pt x="51475" y="86358"/>
                    <a:pt x="72554" y="48659"/>
                  </a:cubicBezTo>
                  <a:cubicBezTo>
                    <a:pt x="81877" y="32040"/>
                    <a:pt x="89984" y="14609"/>
                    <a:pt x="102955" y="422"/>
                  </a:cubicBezTo>
                  <a:cubicBezTo>
                    <a:pt x="105388" y="-389"/>
                    <a:pt x="107820" y="16"/>
                    <a:pt x="109846" y="1232"/>
                  </a:cubicBezTo>
                  <a:cubicBezTo>
                    <a:pt x="139032" y="23933"/>
                    <a:pt x="169839" y="43795"/>
                    <a:pt x="189702" y="76224"/>
                  </a:cubicBezTo>
                  <a:close/>
                </a:path>
              </a:pathLst>
            </a:custGeom>
            <a:solidFill>
              <a:srgbClr val="007577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93E716-FC20-4F17-A98D-1C1275C41C59}"/>
                </a:ext>
              </a:extLst>
            </p:cNvPr>
            <p:cNvSpPr/>
            <p:nvPr/>
          </p:nvSpPr>
          <p:spPr>
            <a:xfrm>
              <a:off x="8371978" y="5292135"/>
              <a:ext cx="501144" cy="585526"/>
            </a:xfrm>
            <a:custGeom>
              <a:avLst/>
              <a:gdLst>
                <a:gd name="connsiteX0" fmla="*/ 137771 w 501144"/>
                <a:gd name="connsiteY0" fmla="*/ 71127 h 585526"/>
                <a:gd name="connsiteX1" fmla="*/ 244785 w 501144"/>
                <a:gd name="connsiteY1" fmla="*/ 35456 h 585526"/>
                <a:gd name="connsiteX2" fmla="*/ 414630 w 501144"/>
                <a:gd name="connsiteY2" fmla="*/ 1000 h 585526"/>
                <a:gd name="connsiteX3" fmla="*/ 441789 w 501144"/>
                <a:gd name="connsiteY3" fmla="*/ 1811 h 585526"/>
                <a:gd name="connsiteX4" fmla="*/ 451518 w 501144"/>
                <a:gd name="connsiteY4" fmla="*/ 13972 h 585526"/>
                <a:gd name="connsiteX5" fmla="*/ 486784 w 501144"/>
                <a:gd name="connsiteY5" fmla="*/ 80045 h 585526"/>
                <a:gd name="connsiteX6" fmla="*/ 497323 w 501144"/>
                <a:gd name="connsiteY6" fmla="*/ 207328 h 585526"/>
                <a:gd name="connsiteX7" fmla="*/ 475839 w 501144"/>
                <a:gd name="connsiteY7" fmla="*/ 265294 h 585526"/>
                <a:gd name="connsiteX8" fmla="*/ 453139 w 501144"/>
                <a:gd name="connsiteY8" fmla="*/ 335015 h 585526"/>
                <a:gd name="connsiteX9" fmla="*/ 464894 w 501144"/>
                <a:gd name="connsiteY9" fmla="*/ 443246 h 585526"/>
                <a:gd name="connsiteX10" fmla="*/ 473812 w 501144"/>
                <a:gd name="connsiteY10" fmla="*/ 504050 h 585526"/>
                <a:gd name="connsiteX11" fmla="*/ 472596 w 501144"/>
                <a:gd name="connsiteY11" fmla="*/ 525128 h 585526"/>
                <a:gd name="connsiteX12" fmla="*/ 327478 w 501144"/>
                <a:gd name="connsiteY12" fmla="*/ 585526 h 585526"/>
                <a:gd name="connsiteX13" fmla="*/ 276403 w 501144"/>
                <a:gd name="connsiteY13" fmla="*/ 548639 h 585526"/>
                <a:gd name="connsiteX14" fmla="*/ 258973 w 501144"/>
                <a:gd name="connsiteY14" fmla="*/ 509319 h 585526"/>
                <a:gd name="connsiteX15" fmla="*/ 223301 w 501144"/>
                <a:gd name="connsiteY15" fmla="*/ 423383 h 585526"/>
                <a:gd name="connsiteX16" fmla="*/ 205060 w 501144"/>
                <a:gd name="connsiteY16" fmla="*/ 415681 h 585526"/>
                <a:gd name="connsiteX17" fmla="*/ 189657 w 501144"/>
                <a:gd name="connsiteY17" fmla="*/ 428653 h 585526"/>
                <a:gd name="connsiteX18" fmla="*/ 156823 w 501144"/>
                <a:gd name="connsiteY18" fmla="*/ 434328 h 585526"/>
                <a:gd name="connsiteX19" fmla="*/ 760 w 501144"/>
                <a:gd name="connsiteY19" fmla="*/ 312721 h 585526"/>
                <a:gd name="connsiteX20" fmla="*/ 8462 w 501144"/>
                <a:gd name="connsiteY20" fmla="*/ 289210 h 585526"/>
                <a:gd name="connsiteX21" fmla="*/ 54267 w 501144"/>
                <a:gd name="connsiteY21" fmla="*/ 230433 h 585526"/>
                <a:gd name="connsiteX22" fmla="*/ 85480 w 501144"/>
                <a:gd name="connsiteY22" fmla="*/ 163954 h 585526"/>
                <a:gd name="connsiteX23" fmla="*/ 90344 w 501144"/>
                <a:gd name="connsiteY23" fmla="*/ 146118 h 585526"/>
                <a:gd name="connsiteX24" fmla="*/ 127637 w 501144"/>
                <a:gd name="connsiteY24" fmla="*/ 79640 h 585526"/>
                <a:gd name="connsiteX25" fmla="*/ 137771 w 501144"/>
                <a:gd name="connsiteY25" fmla="*/ 71127 h 58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1144" h="585526">
                  <a:moveTo>
                    <a:pt x="137771" y="71127"/>
                  </a:moveTo>
                  <a:cubicBezTo>
                    <a:pt x="172226" y="56129"/>
                    <a:pt x="207492" y="42752"/>
                    <a:pt x="244785" y="35456"/>
                  </a:cubicBezTo>
                  <a:cubicBezTo>
                    <a:pt x="301535" y="24511"/>
                    <a:pt x="357475" y="10324"/>
                    <a:pt x="414630" y="1000"/>
                  </a:cubicBezTo>
                  <a:cubicBezTo>
                    <a:pt x="423953" y="-621"/>
                    <a:pt x="432871" y="-216"/>
                    <a:pt x="441789" y="1811"/>
                  </a:cubicBezTo>
                  <a:cubicBezTo>
                    <a:pt x="445032" y="5865"/>
                    <a:pt x="447869" y="10729"/>
                    <a:pt x="451518" y="13972"/>
                  </a:cubicBezTo>
                  <a:cubicBezTo>
                    <a:pt x="473812" y="32618"/>
                    <a:pt x="473812" y="55724"/>
                    <a:pt x="486784" y="80045"/>
                  </a:cubicBezTo>
                  <a:cubicBezTo>
                    <a:pt x="505025" y="114095"/>
                    <a:pt x="502593" y="174088"/>
                    <a:pt x="497323" y="207328"/>
                  </a:cubicBezTo>
                  <a:cubicBezTo>
                    <a:pt x="490837" y="230838"/>
                    <a:pt x="482325" y="242188"/>
                    <a:pt x="475839" y="265294"/>
                  </a:cubicBezTo>
                  <a:cubicBezTo>
                    <a:pt x="471380" y="281508"/>
                    <a:pt x="452329" y="327719"/>
                    <a:pt x="453139" y="335015"/>
                  </a:cubicBezTo>
                  <a:cubicBezTo>
                    <a:pt x="457193" y="371092"/>
                    <a:pt x="461246" y="407169"/>
                    <a:pt x="464894" y="443246"/>
                  </a:cubicBezTo>
                  <a:cubicBezTo>
                    <a:pt x="466921" y="463514"/>
                    <a:pt x="467732" y="484187"/>
                    <a:pt x="473812" y="504050"/>
                  </a:cubicBezTo>
                  <a:cubicBezTo>
                    <a:pt x="475839" y="510940"/>
                    <a:pt x="474623" y="518237"/>
                    <a:pt x="472596" y="525128"/>
                  </a:cubicBezTo>
                  <a:cubicBezTo>
                    <a:pt x="471380" y="528776"/>
                    <a:pt x="331532" y="585526"/>
                    <a:pt x="327478" y="585526"/>
                  </a:cubicBezTo>
                  <a:cubicBezTo>
                    <a:pt x="308832" y="575392"/>
                    <a:pt x="286132" y="570528"/>
                    <a:pt x="276403" y="548639"/>
                  </a:cubicBezTo>
                  <a:cubicBezTo>
                    <a:pt x="270323" y="535667"/>
                    <a:pt x="264648" y="522291"/>
                    <a:pt x="258973" y="509319"/>
                  </a:cubicBezTo>
                  <a:cubicBezTo>
                    <a:pt x="246407" y="480944"/>
                    <a:pt x="232219" y="452974"/>
                    <a:pt x="223301" y="423383"/>
                  </a:cubicBezTo>
                  <a:cubicBezTo>
                    <a:pt x="220058" y="412439"/>
                    <a:pt x="215194" y="410817"/>
                    <a:pt x="205060" y="415681"/>
                  </a:cubicBezTo>
                  <a:cubicBezTo>
                    <a:pt x="198980" y="418519"/>
                    <a:pt x="194116" y="423383"/>
                    <a:pt x="189657" y="428653"/>
                  </a:cubicBezTo>
                  <a:cubicBezTo>
                    <a:pt x="179928" y="440003"/>
                    <a:pt x="169389" y="442030"/>
                    <a:pt x="156823" y="434328"/>
                  </a:cubicBezTo>
                  <a:cubicBezTo>
                    <a:pt x="104531" y="394197"/>
                    <a:pt x="51430" y="354878"/>
                    <a:pt x="760" y="312721"/>
                  </a:cubicBezTo>
                  <a:cubicBezTo>
                    <a:pt x="-2078" y="302992"/>
                    <a:pt x="3597" y="296101"/>
                    <a:pt x="8462" y="289210"/>
                  </a:cubicBezTo>
                  <a:cubicBezTo>
                    <a:pt x="23460" y="269347"/>
                    <a:pt x="36431" y="248269"/>
                    <a:pt x="54267" y="230433"/>
                  </a:cubicBezTo>
                  <a:cubicBezTo>
                    <a:pt x="72103" y="212597"/>
                    <a:pt x="82642" y="189492"/>
                    <a:pt x="85480" y="163954"/>
                  </a:cubicBezTo>
                  <a:cubicBezTo>
                    <a:pt x="86290" y="157874"/>
                    <a:pt x="87506" y="151388"/>
                    <a:pt x="90344" y="146118"/>
                  </a:cubicBezTo>
                  <a:cubicBezTo>
                    <a:pt x="102099" y="123824"/>
                    <a:pt x="115476" y="101935"/>
                    <a:pt x="127637" y="79640"/>
                  </a:cubicBezTo>
                  <a:cubicBezTo>
                    <a:pt x="129258" y="75586"/>
                    <a:pt x="132096" y="71533"/>
                    <a:pt x="137771" y="71127"/>
                  </a:cubicBezTo>
                  <a:close/>
                </a:path>
              </a:pathLst>
            </a:custGeom>
            <a:solidFill>
              <a:srgbClr val="AD9734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DD241-1951-4D1F-8DE1-8FD4932668D9}"/>
                </a:ext>
              </a:extLst>
            </p:cNvPr>
            <p:cNvSpPr/>
            <p:nvPr/>
          </p:nvSpPr>
          <p:spPr>
            <a:xfrm>
              <a:off x="8170639" y="4217094"/>
              <a:ext cx="384509" cy="605420"/>
            </a:xfrm>
            <a:custGeom>
              <a:avLst/>
              <a:gdLst>
                <a:gd name="connsiteX0" fmla="*/ 384510 w 384509"/>
                <a:gd name="connsiteY0" fmla="*/ 446521 h 605420"/>
                <a:gd name="connsiteX1" fmla="*/ 300195 w 384509"/>
                <a:gd name="connsiteY1" fmla="*/ 593665 h 605420"/>
                <a:gd name="connsiteX2" fmla="*/ 292494 w 384509"/>
                <a:gd name="connsiteY2" fmla="*/ 605421 h 605420"/>
                <a:gd name="connsiteX3" fmla="*/ 264929 w 384509"/>
                <a:gd name="connsiteY3" fmla="*/ 581099 h 605420"/>
                <a:gd name="connsiteX4" fmla="*/ 127108 w 384509"/>
                <a:gd name="connsiteY4" fmla="*/ 410038 h 605420"/>
                <a:gd name="connsiteX5" fmla="*/ 49684 w 384509"/>
                <a:gd name="connsiteY5" fmla="*/ 290863 h 605420"/>
                <a:gd name="connsiteX6" fmla="*/ 40361 w 384509"/>
                <a:gd name="connsiteY6" fmla="*/ 267352 h 605420"/>
                <a:gd name="connsiteX7" fmla="*/ 10770 w 384509"/>
                <a:gd name="connsiteY7" fmla="*/ 208575 h 605420"/>
                <a:gd name="connsiteX8" fmla="*/ 11986 w 384509"/>
                <a:gd name="connsiteY8" fmla="*/ 127099 h 605420"/>
                <a:gd name="connsiteX9" fmla="*/ 69141 w 384509"/>
                <a:gd name="connsiteY9" fmla="*/ 13193 h 605420"/>
                <a:gd name="connsiteX10" fmla="*/ 90625 w 384509"/>
                <a:gd name="connsiteY10" fmla="*/ 1032 h 605420"/>
                <a:gd name="connsiteX11" fmla="*/ 111299 w 384509"/>
                <a:gd name="connsiteY11" fmla="*/ 20084 h 605420"/>
                <a:gd name="connsiteX12" fmla="*/ 106840 w 384509"/>
                <a:gd name="connsiteY12" fmla="*/ 133179 h 605420"/>
                <a:gd name="connsiteX13" fmla="*/ 154672 w 384509"/>
                <a:gd name="connsiteY13" fmla="*/ 50081 h 605420"/>
                <a:gd name="connsiteX14" fmla="*/ 165617 w 384509"/>
                <a:gd name="connsiteY14" fmla="*/ 39541 h 605420"/>
                <a:gd name="connsiteX15" fmla="*/ 185074 w 384509"/>
                <a:gd name="connsiteY15" fmla="*/ 50081 h 605420"/>
                <a:gd name="connsiteX16" fmla="*/ 184263 w 384509"/>
                <a:gd name="connsiteY16" fmla="*/ 64268 h 605420"/>
                <a:gd name="connsiteX17" fmla="*/ 150213 w 384509"/>
                <a:gd name="connsiteY17" fmla="*/ 204117 h 605420"/>
                <a:gd name="connsiteX18" fmla="*/ 162779 w 384509"/>
                <a:gd name="connsiteY18" fmla="*/ 240193 h 605420"/>
                <a:gd name="connsiteX19" fmla="*/ 266551 w 384509"/>
                <a:gd name="connsiteY19" fmla="*/ 329778 h 605420"/>
                <a:gd name="connsiteX20" fmla="*/ 367079 w 384509"/>
                <a:gd name="connsiteY20" fmla="*/ 427874 h 605420"/>
                <a:gd name="connsiteX21" fmla="*/ 384510 w 384509"/>
                <a:gd name="connsiteY21" fmla="*/ 446521 h 60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4509" h="605420">
                  <a:moveTo>
                    <a:pt x="384510" y="446521"/>
                  </a:moveTo>
                  <a:cubicBezTo>
                    <a:pt x="356540" y="495569"/>
                    <a:pt x="328570" y="544617"/>
                    <a:pt x="300195" y="593665"/>
                  </a:cubicBezTo>
                  <a:cubicBezTo>
                    <a:pt x="297763" y="597719"/>
                    <a:pt x="294926" y="601367"/>
                    <a:pt x="292494" y="605421"/>
                  </a:cubicBezTo>
                  <a:cubicBezTo>
                    <a:pt x="280333" y="600962"/>
                    <a:pt x="272631" y="590423"/>
                    <a:pt x="264929" y="581099"/>
                  </a:cubicBezTo>
                  <a:cubicBezTo>
                    <a:pt x="217502" y="525565"/>
                    <a:pt x="168454" y="470842"/>
                    <a:pt x="127108" y="410038"/>
                  </a:cubicBezTo>
                  <a:cubicBezTo>
                    <a:pt x="100354" y="370719"/>
                    <a:pt x="72384" y="332615"/>
                    <a:pt x="49684" y="290863"/>
                  </a:cubicBezTo>
                  <a:cubicBezTo>
                    <a:pt x="45631" y="283567"/>
                    <a:pt x="39956" y="276676"/>
                    <a:pt x="40361" y="267352"/>
                  </a:cubicBezTo>
                  <a:cubicBezTo>
                    <a:pt x="30632" y="247490"/>
                    <a:pt x="22120" y="227222"/>
                    <a:pt x="10770" y="208575"/>
                  </a:cubicBezTo>
                  <a:cubicBezTo>
                    <a:pt x="-6255" y="180606"/>
                    <a:pt x="-985" y="152636"/>
                    <a:pt x="11986" y="127099"/>
                  </a:cubicBezTo>
                  <a:cubicBezTo>
                    <a:pt x="31038" y="89400"/>
                    <a:pt x="52522" y="52513"/>
                    <a:pt x="69141" y="13193"/>
                  </a:cubicBezTo>
                  <a:cubicBezTo>
                    <a:pt x="73195" y="3870"/>
                    <a:pt x="80897" y="-2616"/>
                    <a:pt x="90625" y="1032"/>
                  </a:cubicBezTo>
                  <a:cubicBezTo>
                    <a:pt x="99138" y="3870"/>
                    <a:pt x="110083" y="4681"/>
                    <a:pt x="111299" y="20084"/>
                  </a:cubicBezTo>
                  <a:cubicBezTo>
                    <a:pt x="114136" y="57782"/>
                    <a:pt x="114542" y="95075"/>
                    <a:pt x="106840" y="133179"/>
                  </a:cubicBezTo>
                  <a:cubicBezTo>
                    <a:pt x="112920" y="99534"/>
                    <a:pt x="142511" y="80077"/>
                    <a:pt x="154672" y="50081"/>
                  </a:cubicBezTo>
                  <a:cubicBezTo>
                    <a:pt x="156699" y="45216"/>
                    <a:pt x="159536" y="40757"/>
                    <a:pt x="165617" y="39541"/>
                  </a:cubicBezTo>
                  <a:cubicBezTo>
                    <a:pt x="179804" y="31840"/>
                    <a:pt x="183452" y="33866"/>
                    <a:pt x="185074" y="50081"/>
                  </a:cubicBezTo>
                  <a:cubicBezTo>
                    <a:pt x="185479" y="54945"/>
                    <a:pt x="185074" y="59404"/>
                    <a:pt x="184263" y="64268"/>
                  </a:cubicBezTo>
                  <a:cubicBezTo>
                    <a:pt x="174534" y="111290"/>
                    <a:pt x="162779" y="157906"/>
                    <a:pt x="150213" y="204117"/>
                  </a:cubicBezTo>
                  <a:cubicBezTo>
                    <a:pt x="146159" y="219115"/>
                    <a:pt x="149808" y="230059"/>
                    <a:pt x="162779" y="240193"/>
                  </a:cubicBezTo>
                  <a:cubicBezTo>
                    <a:pt x="200883" y="269785"/>
                    <a:pt x="232501" y="295322"/>
                    <a:pt x="266551" y="329778"/>
                  </a:cubicBezTo>
                  <a:cubicBezTo>
                    <a:pt x="288440" y="370719"/>
                    <a:pt x="334245" y="398283"/>
                    <a:pt x="367079" y="427874"/>
                  </a:cubicBezTo>
                  <a:cubicBezTo>
                    <a:pt x="373565" y="433144"/>
                    <a:pt x="383294" y="436387"/>
                    <a:pt x="384510" y="446521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545F9A-17F8-4B87-9300-3CC7A974EC07}"/>
                </a:ext>
              </a:extLst>
            </p:cNvPr>
            <p:cNvSpPr/>
            <p:nvPr/>
          </p:nvSpPr>
          <p:spPr>
            <a:xfrm>
              <a:off x="8696404" y="5817669"/>
              <a:ext cx="324241" cy="540844"/>
            </a:xfrm>
            <a:custGeom>
              <a:avLst/>
              <a:gdLst>
                <a:gd name="connsiteX0" fmla="*/ 1431 w 324241"/>
                <a:gd name="connsiteY0" fmla="*/ 58777 h 540844"/>
                <a:gd name="connsiteX1" fmla="*/ 147360 w 324241"/>
                <a:gd name="connsiteY1" fmla="*/ 0 h 540844"/>
                <a:gd name="connsiteX2" fmla="*/ 221135 w 324241"/>
                <a:gd name="connsiteY2" fmla="*/ 156874 h 540844"/>
                <a:gd name="connsiteX3" fmla="*/ 249915 w 324241"/>
                <a:gd name="connsiteY3" fmla="*/ 226190 h 540844"/>
                <a:gd name="connsiteX4" fmla="*/ 261671 w 324241"/>
                <a:gd name="connsiteY4" fmla="*/ 299559 h 540844"/>
                <a:gd name="connsiteX5" fmla="*/ 283966 w 324241"/>
                <a:gd name="connsiteY5" fmla="*/ 419545 h 540844"/>
                <a:gd name="connsiteX6" fmla="*/ 318421 w 324241"/>
                <a:gd name="connsiteY6" fmla="*/ 492915 h 540844"/>
                <a:gd name="connsiteX7" fmla="*/ 318826 w 324241"/>
                <a:gd name="connsiteY7" fmla="*/ 536694 h 540844"/>
                <a:gd name="connsiteX8" fmla="*/ 281939 w 324241"/>
                <a:gd name="connsiteY8" fmla="*/ 539531 h 540844"/>
                <a:gd name="connsiteX9" fmla="*/ 161953 w 324241"/>
                <a:gd name="connsiteY9" fmla="*/ 519263 h 540844"/>
                <a:gd name="connsiteX10" fmla="*/ 125876 w 324241"/>
                <a:gd name="connsiteY10" fmla="*/ 499401 h 540844"/>
                <a:gd name="connsiteX11" fmla="*/ 96690 w 324241"/>
                <a:gd name="connsiteY11" fmla="*/ 460892 h 540844"/>
                <a:gd name="connsiteX12" fmla="*/ 101149 w 324241"/>
                <a:gd name="connsiteY12" fmla="*/ 456028 h 540844"/>
                <a:gd name="connsiteX13" fmla="*/ 166412 w 324241"/>
                <a:gd name="connsiteY13" fmla="*/ 441840 h 540844"/>
                <a:gd name="connsiteX14" fmla="*/ 176140 w 324241"/>
                <a:gd name="connsiteY14" fmla="*/ 439408 h 540844"/>
                <a:gd name="connsiteX15" fmla="*/ 191949 w 324241"/>
                <a:gd name="connsiteY15" fmla="*/ 394818 h 540844"/>
                <a:gd name="connsiteX16" fmla="*/ 169655 w 324241"/>
                <a:gd name="connsiteY16" fmla="*/ 349824 h 540844"/>
                <a:gd name="connsiteX17" fmla="*/ 101960 w 324241"/>
                <a:gd name="connsiteY17" fmla="*/ 246457 h 540844"/>
                <a:gd name="connsiteX18" fmla="*/ 67910 w 324241"/>
                <a:gd name="connsiteY18" fmla="*/ 175115 h 540844"/>
                <a:gd name="connsiteX19" fmla="*/ 52101 w 324241"/>
                <a:gd name="connsiteY19" fmla="*/ 146334 h 540844"/>
                <a:gd name="connsiteX20" fmla="*/ 5485 w 324241"/>
                <a:gd name="connsiteY20" fmla="*/ 79045 h 540844"/>
                <a:gd name="connsiteX21" fmla="*/ 1431 w 324241"/>
                <a:gd name="connsiteY21" fmla="*/ 58777 h 54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4241" h="540844">
                  <a:moveTo>
                    <a:pt x="1431" y="58777"/>
                  </a:moveTo>
                  <a:cubicBezTo>
                    <a:pt x="50074" y="39320"/>
                    <a:pt x="98717" y="19457"/>
                    <a:pt x="147360" y="0"/>
                  </a:cubicBezTo>
                  <a:cubicBezTo>
                    <a:pt x="161547" y="57155"/>
                    <a:pt x="190328" y="107420"/>
                    <a:pt x="221135" y="156874"/>
                  </a:cubicBezTo>
                  <a:cubicBezTo>
                    <a:pt x="234107" y="177952"/>
                    <a:pt x="244646" y="201463"/>
                    <a:pt x="249915" y="226190"/>
                  </a:cubicBezTo>
                  <a:cubicBezTo>
                    <a:pt x="254780" y="250511"/>
                    <a:pt x="262887" y="274022"/>
                    <a:pt x="261671" y="299559"/>
                  </a:cubicBezTo>
                  <a:cubicBezTo>
                    <a:pt x="261265" y="304424"/>
                    <a:pt x="281939" y="414681"/>
                    <a:pt x="283966" y="419545"/>
                  </a:cubicBezTo>
                  <a:cubicBezTo>
                    <a:pt x="303423" y="466972"/>
                    <a:pt x="314367" y="478727"/>
                    <a:pt x="318421" y="492915"/>
                  </a:cubicBezTo>
                  <a:cubicBezTo>
                    <a:pt x="323691" y="516020"/>
                    <a:pt x="328149" y="528586"/>
                    <a:pt x="318826" y="536694"/>
                  </a:cubicBezTo>
                  <a:cubicBezTo>
                    <a:pt x="304233" y="544801"/>
                    <a:pt x="297342" y="538315"/>
                    <a:pt x="281939" y="539531"/>
                  </a:cubicBezTo>
                  <a:cubicBezTo>
                    <a:pt x="225594" y="537504"/>
                    <a:pt x="215865" y="533856"/>
                    <a:pt x="161953" y="519263"/>
                  </a:cubicBezTo>
                  <a:cubicBezTo>
                    <a:pt x="151819" y="517642"/>
                    <a:pt x="130740" y="508319"/>
                    <a:pt x="125876" y="499401"/>
                  </a:cubicBezTo>
                  <a:cubicBezTo>
                    <a:pt x="119390" y="487240"/>
                    <a:pt x="97501" y="475079"/>
                    <a:pt x="96690" y="460892"/>
                  </a:cubicBezTo>
                  <a:cubicBezTo>
                    <a:pt x="97095" y="458460"/>
                    <a:pt x="98717" y="456433"/>
                    <a:pt x="101149" y="456028"/>
                  </a:cubicBezTo>
                  <a:cubicBezTo>
                    <a:pt x="125876" y="449136"/>
                    <a:pt x="140469" y="445894"/>
                    <a:pt x="166412" y="441840"/>
                  </a:cubicBezTo>
                  <a:cubicBezTo>
                    <a:pt x="169655" y="441434"/>
                    <a:pt x="172897" y="440218"/>
                    <a:pt x="176140" y="439408"/>
                  </a:cubicBezTo>
                  <a:cubicBezTo>
                    <a:pt x="200462" y="432111"/>
                    <a:pt x="199651" y="418329"/>
                    <a:pt x="191949" y="394818"/>
                  </a:cubicBezTo>
                  <a:cubicBezTo>
                    <a:pt x="186680" y="378604"/>
                    <a:pt x="178978" y="364011"/>
                    <a:pt x="169655" y="349824"/>
                  </a:cubicBezTo>
                  <a:cubicBezTo>
                    <a:pt x="146144" y="315774"/>
                    <a:pt x="126687" y="279697"/>
                    <a:pt x="101960" y="246457"/>
                  </a:cubicBezTo>
                  <a:cubicBezTo>
                    <a:pt x="86151" y="225379"/>
                    <a:pt x="76422" y="200247"/>
                    <a:pt x="67910" y="175115"/>
                  </a:cubicBezTo>
                  <a:cubicBezTo>
                    <a:pt x="64262" y="164575"/>
                    <a:pt x="59397" y="154847"/>
                    <a:pt x="52101" y="146334"/>
                  </a:cubicBezTo>
                  <a:cubicBezTo>
                    <a:pt x="33454" y="126066"/>
                    <a:pt x="19672" y="102555"/>
                    <a:pt x="5485" y="79045"/>
                  </a:cubicBezTo>
                  <a:cubicBezTo>
                    <a:pt x="1836" y="72964"/>
                    <a:pt x="-2217" y="66479"/>
                    <a:pt x="1431" y="58777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5635E7-B564-47B7-AE76-F6D0439689ED}"/>
                </a:ext>
              </a:extLst>
            </p:cNvPr>
            <p:cNvSpPr/>
            <p:nvPr/>
          </p:nvSpPr>
          <p:spPr>
            <a:xfrm>
              <a:off x="8421786" y="4535327"/>
              <a:ext cx="236793" cy="202873"/>
            </a:xfrm>
            <a:custGeom>
              <a:avLst/>
              <a:gdLst>
                <a:gd name="connsiteX0" fmla="*/ 117148 w 236793"/>
                <a:gd name="connsiteY0" fmla="*/ 144502 h 202873"/>
                <a:gd name="connsiteX1" fmla="*/ 33645 w 236793"/>
                <a:gd name="connsiteY1" fmla="*/ 75186 h 202873"/>
                <a:gd name="connsiteX2" fmla="*/ 0 w 236793"/>
                <a:gd name="connsiteY2" fmla="*/ 31813 h 202873"/>
                <a:gd name="connsiteX3" fmla="*/ 44184 w 236793"/>
                <a:gd name="connsiteY3" fmla="*/ 13571 h 202873"/>
                <a:gd name="connsiteX4" fmla="*/ 103772 w 236793"/>
                <a:gd name="connsiteY4" fmla="*/ 1816 h 202873"/>
                <a:gd name="connsiteX5" fmla="*/ 207138 w 236793"/>
                <a:gd name="connsiteY5" fmla="*/ 65457 h 202873"/>
                <a:gd name="connsiteX6" fmla="*/ 214029 w 236793"/>
                <a:gd name="connsiteY6" fmla="*/ 97075 h 202873"/>
                <a:gd name="connsiteX7" fmla="*/ 224974 w 236793"/>
                <a:gd name="connsiteY7" fmla="*/ 111263 h 202873"/>
                <a:gd name="connsiteX8" fmla="*/ 236324 w 236793"/>
                <a:gd name="connsiteY8" fmla="*/ 114911 h 202873"/>
                <a:gd name="connsiteX9" fmla="*/ 231865 w 236793"/>
                <a:gd name="connsiteY9" fmla="*/ 126261 h 202873"/>
                <a:gd name="connsiteX10" fmla="*/ 224163 w 236793"/>
                <a:gd name="connsiteY10" fmla="*/ 156257 h 202873"/>
                <a:gd name="connsiteX11" fmla="*/ 219704 w 236793"/>
                <a:gd name="connsiteY11" fmla="*/ 202873 h 202873"/>
                <a:gd name="connsiteX12" fmla="*/ 117148 w 236793"/>
                <a:gd name="connsiteY12" fmla="*/ 144502 h 20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793" h="202873">
                  <a:moveTo>
                    <a:pt x="117148" y="144502"/>
                  </a:moveTo>
                  <a:cubicBezTo>
                    <a:pt x="89179" y="121397"/>
                    <a:pt x="62020" y="97886"/>
                    <a:pt x="33645" y="75186"/>
                  </a:cubicBezTo>
                  <a:cubicBezTo>
                    <a:pt x="19052" y="63836"/>
                    <a:pt x="4459" y="49243"/>
                    <a:pt x="0" y="31813"/>
                  </a:cubicBezTo>
                  <a:cubicBezTo>
                    <a:pt x="8513" y="35461"/>
                    <a:pt x="38914" y="18841"/>
                    <a:pt x="44184" y="13571"/>
                  </a:cubicBezTo>
                  <a:cubicBezTo>
                    <a:pt x="61614" y="-4670"/>
                    <a:pt x="83504" y="195"/>
                    <a:pt x="103772" y="1816"/>
                  </a:cubicBezTo>
                  <a:cubicBezTo>
                    <a:pt x="149172" y="4654"/>
                    <a:pt x="181600" y="30191"/>
                    <a:pt x="207138" y="65457"/>
                  </a:cubicBezTo>
                  <a:cubicBezTo>
                    <a:pt x="214029" y="74780"/>
                    <a:pt x="219704" y="84509"/>
                    <a:pt x="214029" y="97075"/>
                  </a:cubicBezTo>
                  <a:cubicBezTo>
                    <a:pt x="209975" y="106398"/>
                    <a:pt x="214434" y="111668"/>
                    <a:pt x="224974" y="111263"/>
                  </a:cubicBezTo>
                  <a:cubicBezTo>
                    <a:pt x="229027" y="110857"/>
                    <a:pt x="234297" y="109236"/>
                    <a:pt x="236324" y="114911"/>
                  </a:cubicBezTo>
                  <a:cubicBezTo>
                    <a:pt x="237945" y="119370"/>
                    <a:pt x="235108" y="123829"/>
                    <a:pt x="231865" y="126261"/>
                  </a:cubicBezTo>
                  <a:cubicBezTo>
                    <a:pt x="220515" y="133963"/>
                    <a:pt x="221731" y="150177"/>
                    <a:pt x="224163" y="156257"/>
                  </a:cubicBezTo>
                  <a:cubicBezTo>
                    <a:pt x="231054" y="174093"/>
                    <a:pt x="225379" y="187875"/>
                    <a:pt x="219704" y="202873"/>
                  </a:cubicBezTo>
                  <a:cubicBezTo>
                    <a:pt x="193356" y="174904"/>
                    <a:pt x="148361" y="166391"/>
                    <a:pt x="117148" y="144502"/>
                  </a:cubicBezTo>
                  <a:close/>
                </a:path>
              </a:pathLst>
            </a:custGeom>
            <a:solidFill>
              <a:srgbClr val="77420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B95ED8-834C-4027-9598-EA328C248ADD}"/>
                </a:ext>
              </a:extLst>
            </p:cNvPr>
            <p:cNvSpPr/>
            <p:nvPr/>
          </p:nvSpPr>
          <p:spPr>
            <a:xfrm>
              <a:off x="8310289" y="6085253"/>
              <a:ext cx="283389" cy="127132"/>
            </a:xfrm>
            <a:custGeom>
              <a:avLst/>
              <a:gdLst>
                <a:gd name="connsiteX0" fmla="*/ 276072 w 283389"/>
                <a:gd name="connsiteY0" fmla="*/ 90752 h 127132"/>
                <a:gd name="connsiteX1" fmla="*/ 280937 w 283389"/>
                <a:gd name="connsiteY1" fmla="*/ 116695 h 127132"/>
                <a:gd name="connsiteX2" fmla="*/ 265938 w 283389"/>
                <a:gd name="connsiteY2" fmla="*/ 126423 h 127132"/>
                <a:gd name="connsiteX3" fmla="*/ 236753 w 283389"/>
                <a:gd name="connsiteY3" fmla="*/ 124802 h 127132"/>
                <a:gd name="connsiteX4" fmla="*/ 96499 w 283389"/>
                <a:gd name="connsiteY4" fmla="*/ 87509 h 127132"/>
                <a:gd name="connsiteX5" fmla="*/ 10158 w 283389"/>
                <a:gd name="connsiteY5" fmla="*/ 41703 h 127132"/>
                <a:gd name="connsiteX6" fmla="*/ 24 w 283389"/>
                <a:gd name="connsiteY6" fmla="*/ 21841 h 127132"/>
                <a:gd name="connsiteX7" fmla="*/ 52315 w 283389"/>
                <a:gd name="connsiteY7" fmla="*/ 1573 h 127132"/>
                <a:gd name="connsiteX8" fmla="*/ 76636 w 283389"/>
                <a:gd name="connsiteY8" fmla="*/ 4410 h 127132"/>
                <a:gd name="connsiteX9" fmla="*/ 99336 w 283389"/>
                <a:gd name="connsiteY9" fmla="*/ 36839 h 127132"/>
                <a:gd name="connsiteX10" fmla="*/ 141494 w 283389"/>
                <a:gd name="connsiteY10" fmla="*/ 67646 h 127132"/>
                <a:gd name="connsiteX11" fmla="*/ 264317 w 283389"/>
                <a:gd name="connsiteY11" fmla="*/ 86698 h 127132"/>
                <a:gd name="connsiteX12" fmla="*/ 276072 w 283389"/>
                <a:gd name="connsiteY12" fmla="*/ 90752 h 1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389" h="127132">
                  <a:moveTo>
                    <a:pt x="276072" y="90752"/>
                  </a:moveTo>
                  <a:cubicBezTo>
                    <a:pt x="283774" y="98453"/>
                    <a:pt x="285396" y="106966"/>
                    <a:pt x="280937" y="116695"/>
                  </a:cubicBezTo>
                  <a:cubicBezTo>
                    <a:pt x="276478" y="126018"/>
                    <a:pt x="274046" y="126018"/>
                    <a:pt x="265938" y="126423"/>
                  </a:cubicBezTo>
                  <a:cubicBezTo>
                    <a:pt x="258237" y="126828"/>
                    <a:pt x="250535" y="128450"/>
                    <a:pt x="236753" y="124802"/>
                  </a:cubicBezTo>
                  <a:cubicBezTo>
                    <a:pt x="190136" y="111830"/>
                    <a:pt x="143520" y="98859"/>
                    <a:pt x="96499" y="87509"/>
                  </a:cubicBezTo>
                  <a:cubicBezTo>
                    <a:pt x="64476" y="79807"/>
                    <a:pt x="34884" y="64809"/>
                    <a:pt x="10158" y="41703"/>
                  </a:cubicBezTo>
                  <a:cubicBezTo>
                    <a:pt x="4483" y="36434"/>
                    <a:pt x="-382" y="30353"/>
                    <a:pt x="24" y="21841"/>
                  </a:cubicBezTo>
                  <a:cubicBezTo>
                    <a:pt x="24" y="8059"/>
                    <a:pt x="30020" y="-4508"/>
                    <a:pt x="52315" y="1573"/>
                  </a:cubicBezTo>
                  <a:cubicBezTo>
                    <a:pt x="60017" y="3600"/>
                    <a:pt x="68529" y="4005"/>
                    <a:pt x="76636" y="4410"/>
                  </a:cubicBezTo>
                  <a:cubicBezTo>
                    <a:pt x="87986" y="12518"/>
                    <a:pt x="92851" y="25489"/>
                    <a:pt x="99336" y="36839"/>
                  </a:cubicBezTo>
                  <a:cubicBezTo>
                    <a:pt x="109065" y="53864"/>
                    <a:pt x="122442" y="63998"/>
                    <a:pt x="141494" y="67646"/>
                  </a:cubicBezTo>
                  <a:cubicBezTo>
                    <a:pt x="182435" y="74943"/>
                    <a:pt x="222565" y="85887"/>
                    <a:pt x="264317" y="86698"/>
                  </a:cubicBezTo>
                  <a:cubicBezTo>
                    <a:pt x="268371" y="86698"/>
                    <a:pt x="272830" y="87103"/>
                    <a:pt x="276072" y="90752"/>
                  </a:cubicBezTo>
                  <a:close/>
                </a:path>
              </a:pathLst>
            </a:custGeom>
            <a:solidFill>
              <a:srgbClr val="4A352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0D6173-B9C8-4B9B-BB61-04707CF00435}"/>
                </a:ext>
              </a:extLst>
            </p:cNvPr>
            <p:cNvSpPr/>
            <p:nvPr/>
          </p:nvSpPr>
          <p:spPr>
            <a:xfrm>
              <a:off x="8349526" y="5604450"/>
              <a:ext cx="247662" cy="571591"/>
            </a:xfrm>
            <a:custGeom>
              <a:avLst/>
              <a:gdLst>
                <a:gd name="connsiteX0" fmla="*/ 236836 w 247662"/>
                <a:gd name="connsiteY0" fmla="*/ 571554 h 571591"/>
                <a:gd name="connsiteX1" fmla="*/ 92528 w 247662"/>
                <a:gd name="connsiteY1" fmla="*/ 550476 h 571591"/>
                <a:gd name="connsiteX2" fmla="*/ 60505 w 247662"/>
                <a:gd name="connsiteY2" fmla="*/ 526155 h 571591"/>
                <a:gd name="connsiteX3" fmla="*/ 36995 w 247662"/>
                <a:gd name="connsiteY3" fmla="*/ 485213 h 571591"/>
                <a:gd name="connsiteX4" fmla="*/ 94150 w 247662"/>
                <a:gd name="connsiteY4" fmla="*/ 469810 h 571591"/>
                <a:gd name="connsiteX5" fmla="*/ 110364 w 247662"/>
                <a:gd name="connsiteY5" fmla="*/ 461297 h 571591"/>
                <a:gd name="connsiteX6" fmla="*/ 124146 w 247662"/>
                <a:gd name="connsiteY6" fmla="*/ 447920 h 571591"/>
                <a:gd name="connsiteX7" fmla="*/ 129416 w 247662"/>
                <a:gd name="connsiteY7" fmla="*/ 385090 h 571591"/>
                <a:gd name="connsiteX8" fmla="*/ 87664 w 247662"/>
                <a:gd name="connsiteY8" fmla="*/ 271184 h 571591"/>
                <a:gd name="connsiteX9" fmla="*/ 40237 w 247662"/>
                <a:gd name="connsiteY9" fmla="*/ 160522 h 571591"/>
                <a:gd name="connsiteX10" fmla="*/ 6593 w 247662"/>
                <a:gd name="connsiteY10" fmla="*/ 90800 h 571591"/>
                <a:gd name="connsiteX11" fmla="*/ 10241 w 247662"/>
                <a:gd name="connsiteY11" fmla="*/ 25132 h 571591"/>
                <a:gd name="connsiteX12" fmla="*/ 23618 w 247662"/>
                <a:gd name="connsiteY12" fmla="*/ 0 h 571591"/>
                <a:gd name="connsiteX13" fmla="*/ 95366 w 247662"/>
                <a:gd name="connsiteY13" fmla="*/ 54318 h 571591"/>
                <a:gd name="connsiteX14" fmla="*/ 179680 w 247662"/>
                <a:gd name="connsiteY14" fmla="*/ 119986 h 571591"/>
                <a:gd name="connsiteX15" fmla="*/ 196300 w 247662"/>
                <a:gd name="connsiteY15" fmla="*/ 198220 h 571591"/>
                <a:gd name="connsiteX16" fmla="*/ 210893 w 247662"/>
                <a:gd name="connsiteY16" fmla="*/ 329556 h 571591"/>
                <a:gd name="connsiteX17" fmla="*/ 235214 w 247662"/>
                <a:gd name="connsiteY17" fmla="*/ 466161 h 571591"/>
                <a:gd name="connsiteX18" fmla="*/ 244943 w 247662"/>
                <a:gd name="connsiteY18" fmla="*/ 503454 h 571591"/>
                <a:gd name="connsiteX19" fmla="*/ 236836 w 247662"/>
                <a:gd name="connsiteY19" fmla="*/ 571554 h 57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62" h="571591">
                  <a:moveTo>
                    <a:pt x="236836" y="571554"/>
                  </a:moveTo>
                  <a:cubicBezTo>
                    <a:pt x="187788" y="572365"/>
                    <a:pt x="140361" y="559799"/>
                    <a:pt x="92528" y="550476"/>
                  </a:cubicBezTo>
                  <a:cubicBezTo>
                    <a:pt x="78341" y="547639"/>
                    <a:pt x="67396" y="539531"/>
                    <a:pt x="60505" y="526155"/>
                  </a:cubicBezTo>
                  <a:cubicBezTo>
                    <a:pt x="53209" y="512372"/>
                    <a:pt x="44696" y="498996"/>
                    <a:pt x="36995" y="485213"/>
                  </a:cubicBezTo>
                  <a:cubicBezTo>
                    <a:pt x="59694" y="493726"/>
                    <a:pt x="76314" y="478728"/>
                    <a:pt x="94150" y="469810"/>
                  </a:cubicBezTo>
                  <a:cubicBezTo>
                    <a:pt x="99420" y="466972"/>
                    <a:pt x="103879" y="462513"/>
                    <a:pt x="110364" y="461297"/>
                  </a:cubicBezTo>
                  <a:cubicBezTo>
                    <a:pt x="118066" y="460081"/>
                    <a:pt x="121309" y="454001"/>
                    <a:pt x="124146" y="447920"/>
                  </a:cubicBezTo>
                  <a:cubicBezTo>
                    <a:pt x="133470" y="427652"/>
                    <a:pt x="135902" y="406979"/>
                    <a:pt x="129416" y="385090"/>
                  </a:cubicBezTo>
                  <a:cubicBezTo>
                    <a:pt x="117661" y="346176"/>
                    <a:pt x="107932" y="306856"/>
                    <a:pt x="87664" y="271184"/>
                  </a:cubicBezTo>
                  <a:cubicBezTo>
                    <a:pt x="68207" y="236324"/>
                    <a:pt x="60100" y="195788"/>
                    <a:pt x="40237" y="160522"/>
                  </a:cubicBezTo>
                  <a:cubicBezTo>
                    <a:pt x="27671" y="137822"/>
                    <a:pt x="16321" y="115122"/>
                    <a:pt x="6593" y="90800"/>
                  </a:cubicBezTo>
                  <a:cubicBezTo>
                    <a:pt x="-2731" y="67695"/>
                    <a:pt x="-2731" y="46211"/>
                    <a:pt x="10241" y="25132"/>
                  </a:cubicBezTo>
                  <a:cubicBezTo>
                    <a:pt x="15105" y="17025"/>
                    <a:pt x="19159" y="8513"/>
                    <a:pt x="23618" y="0"/>
                  </a:cubicBezTo>
                  <a:cubicBezTo>
                    <a:pt x="48750" y="16214"/>
                    <a:pt x="71450" y="36077"/>
                    <a:pt x="95366" y="54318"/>
                  </a:cubicBezTo>
                  <a:cubicBezTo>
                    <a:pt x="123741" y="75802"/>
                    <a:pt x="151711" y="98097"/>
                    <a:pt x="179680" y="119986"/>
                  </a:cubicBezTo>
                  <a:cubicBezTo>
                    <a:pt x="182923" y="146740"/>
                    <a:pt x="190625" y="172277"/>
                    <a:pt x="196300" y="198220"/>
                  </a:cubicBezTo>
                  <a:cubicBezTo>
                    <a:pt x="205623" y="241188"/>
                    <a:pt x="205218" y="285777"/>
                    <a:pt x="210893" y="329556"/>
                  </a:cubicBezTo>
                  <a:cubicBezTo>
                    <a:pt x="216568" y="375361"/>
                    <a:pt x="223054" y="421572"/>
                    <a:pt x="235214" y="466161"/>
                  </a:cubicBezTo>
                  <a:cubicBezTo>
                    <a:pt x="238457" y="478728"/>
                    <a:pt x="241700" y="490888"/>
                    <a:pt x="244943" y="503454"/>
                  </a:cubicBezTo>
                  <a:cubicBezTo>
                    <a:pt x="251429" y="526965"/>
                    <a:pt x="245348" y="549665"/>
                    <a:pt x="236836" y="571554"/>
                  </a:cubicBezTo>
                  <a:close/>
                </a:path>
              </a:pathLst>
            </a:custGeom>
            <a:solidFill>
              <a:srgbClr val="FEC082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310056-1F0E-4AA6-8739-32E01AD9DDED}"/>
                </a:ext>
              </a:extLst>
            </p:cNvPr>
            <p:cNvSpPr/>
            <p:nvPr/>
          </p:nvSpPr>
          <p:spPr>
            <a:xfrm>
              <a:off x="8715244" y="6267259"/>
              <a:ext cx="314457" cy="127132"/>
            </a:xfrm>
            <a:custGeom>
              <a:avLst/>
              <a:gdLst>
                <a:gd name="connsiteX0" fmla="*/ 306473 w 314457"/>
                <a:gd name="connsiteY0" fmla="*/ 90752 h 127132"/>
                <a:gd name="connsiteX1" fmla="*/ 311742 w 314457"/>
                <a:gd name="connsiteY1" fmla="*/ 116695 h 127132"/>
                <a:gd name="connsiteX2" fmla="*/ 295122 w 314457"/>
                <a:gd name="connsiteY2" fmla="*/ 126423 h 127132"/>
                <a:gd name="connsiteX3" fmla="*/ 262694 w 314457"/>
                <a:gd name="connsiteY3" fmla="*/ 124802 h 127132"/>
                <a:gd name="connsiteX4" fmla="*/ 107036 w 314457"/>
                <a:gd name="connsiteY4" fmla="*/ 87509 h 127132"/>
                <a:gd name="connsiteX5" fmla="*/ 11372 w 314457"/>
                <a:gd name="connsiteY5" fmla="*/ 41703 h 127132"/>
                <a:gd name="connsiteX6" fmla="*/ 22 w 314457"/>
                <a:gd name="connsiteY6" fmla="*/ 21841 h 127132"/>
                <a:gd name="connsiteX7" fmla="*/ 58394 w 314457"/>
                <a:gd name="connsiteY7" fmla="*/ 1573 h 127132"/>
                <a:gd name="connsiteX8" fmla="*/ 85147 w 314457"/>
                <a:gd name="connsiteY8" fmla="*/ 4410 h 127132"/>
                <a:gd name="connsiteX9" fmla="*/ 110279 w 314457"/>
                <a:gd name="connsiteY9" fmla="*/ 36839 h 127132"/>
                <a:gd name="connsiteX10" fmla="*/ 157301 w 314457"/>
                <a:gd name="connsiteY10" fmla="*/ 67646 h 127132"/>
                <a:gd name="connsiteX11" fmla="*/ 293501 w 314457"/>
                <a:gd name="connsiteY11" fmla="*/ 86698 h 127132"/>
                <a:gd name="connsiteX12" fmla="*/ 306473 w 314457"/>
                <a:gd name="connsiteY12" fmla="*/ 90752 h 12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457" h="127132">
                  <a:moveTo>
                    <a:pt x="306473" y="90752"/>
                  </a:moveTo>
                  <a:cubicBezTo>
                    <a:pt x="314985" y="98453"/>
                    <a:pt x="316607" y="106966"/>
                    <a:pt x="311742" y="116695"/>
                  </a:cubicBezTo>
                  <a:cubicBezTo>
                    <a:pt x="306878" y="126018"/>
                    <a:pt x="304040" y="126018"/>
                    <a:pt x="295122" y="126423"/>
                  </a:cubicBezTo>
                  <a:cubicBezTo>
                    <a:pt x="286610" y="126829"/>
                    <a:pt x="278098" y="128450"/>
                    <a:pt x="262694" y="124802"/>
                  </a:cubicBezTo>
                  <a:cubicBezTo>
                    <a:pt x="210808" y="111830"/>
                    <a:pt x="159327" y="98859"/>
                    <a:pt x="107036" y="87509"/>
                  </a:cubicBezTo>
                  <a:cubicBezTo>
                    <a:pt x="71365" y="79807"/>
                    <a:pt x="38531" y="64809"/>
                    <a:pt x="11372" y="41703"/>
                  </a:cubicBezTo>
                  <a:cubicBezTo>
                    <a:pt x="4886" y="36434"/>
                    <a:pt x="-383" y="30353"/>
                    <a:pt x="22" y="21841"/>
                  </a:cubicBezTo>
                  <a:cubicBezTo>
                    <a:pt x="22" y="8058"/>
                    <a:pt x="33261" y="-4508"/>
                    <a:pt x="58394" y="1573"/>
                  </a:cubicBezTo>
                  <a:cubicBezTo>
                    <a:pt x="66906" y="3600"/>
                    <a:pt x="76229" y="4005"/>
                    <a:pt x="85147" y="4410"/>
                  </a:cubicBezTo>
                  <a:cubicBezTo>
                    <a:pt x="97713" y="12518"/>
                    <a:pt x="103388" y="25489"/>
                    <a:pt x="110279" y="36839"/>
                  </a:cubicBezTo>
                  <a:cubicBezTo>
                    <a:pt x="120818" y="53864"/>
                    <a:pt x="135817" y="63998"/>
                    <a:pt x="157301" y="67646"/>
                  </a:cubicBezTo>
                  <a:cubicBezTo>
                    <a:pt x="202701" y="74943"/>
                    <a:pt x="247290" y="85887"/>
                    <a:pt x="293501" y="86698"/>
                  </a:cubicBezTo>
                  <a:cubicBezTo>
                    <a:pt x="298365" y="86698"/>
                    <a:pt x="302824" y="87103"/>
                    <a:pt x="306473" y="90752"/>
                  </a:cubicBezTo>
                  <a:close/>
                </a:path>
              </a:pathLst>
            </a:custGeom>
            <a:solidFill>
              <a:srgbClr val="4A3520"/>
            </a:solidFill>
            <a:ln w="40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05008F-E387-4EFC-8590-14F363D8ABEA}"/>
              </a:ext>
            </a:extLst>
          </p:cNvPr>
          <p:cNvSpPr/>
          <p:nvPr/>
        </p:nvSpPr>
        <p:spPr>
          <a:xfrm>
            <a:off x="1" y="-52"/>
            <a:ext cx="1135120" cy="6858052"/>
          </a:xfrm>
          <a:custGeom>
            <a:avLst/>
            <a:gdLst>
              <a:gd name="connsiteX0" fmla="*/ 0 w 1118571"/>
              <a:gd name="connsiteY0" fmla="*/ 0 h 6858000"/>
              <a:gd name="connsiteX1" fmla="*/ 1118571 w 1118571"/>
              <a:gd name="connsiteY1" fmla="*/ 0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18571"/>
              <a:gd name="connsiteY0" fmla="*/ 0 h 6858000"/>
              <a:gd name="connsiteX1" fmla="*/ 557256 w 1118571"/>
              <a:gd name="connsiteY1" fmla="*/ 2344847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18571"/>
              <a:gd name="connsiteY0" fmla="*/ 0 h 6858000"/>
              <a:gd name="connsiteX1" fmla="*/ 557256 w 1118571"/>
              <a:gd name="connsiteY1" fmla="*/ 2344847 h 6858000"/>
              <a:gd name="connsiteX2" fmla="*/ 1118571 w 1118571"/>
              <a:gd name="connsiteY2" fmla="*/ 6858000 h 6858000"/>
              <a:gd name="connsiteX3" fmla="*/ 0 w 1118571"/>
              <a:gd name="connsiteY3" fmla="*/ 6858000 h 6858000"/>
              <a:gd name="connsiteX4" fmla="*/ 0 w 1118571"/>
              <a:gd name="connsiteY4" fmla="*/ 0 h 6858000"/>
              <a:gd name="connsiteX0" fmla="*/ 0 w 1159117"/>
              <a:gd name="connsiteY0" fmla="*/ 0 h 6858000"/>
              <a:gd name="connsiteX1" fmla="*/ 557256 w 1159117"/>
              <a:gd name="connsiteY1" fmla="*/ 2344847 h 6858000"/>
              <a:gd name="connsiteX2" fmla="*/ 1118571 w 1159117"/>
              <a:gd name="connsiteY2" fmla="*/ 6858000 h 6858000"/>
              <a:gd name="connsiteX3" fmla="*/ 0 w 1159117"/>
              <a:gd name="connsiteY3" fmla="*/ 6858000 h 6858000"/>
              <a:gd name="connsiteX4" fmla="*/ 0 w 1159117"/>
              <a:gd name="connsiteY4" fmla="*/ 0 h 6858000"/>
              <a:gd name="connsiteX0" fmla="*/ 0 w 1485444"/>
              <a:gd name="connsiteY0" fmla="*/ 0 h 6858000"/>
              <a:gd name="connsiteX1" fmla="*/ 1082357 w 1485444"/>
              <a:gd name="connsiteY1" fmla="*/ 4336610 h 6858000"/>
              <a:gd name="connsiteX2" fmla="*/ 1118571 w 1485444"/>
              <a:gd name="connsiteY2" fmla="*/ 6858000 h 6858000"/>
              <a:gd name="connsiteX3" fmla="*/ 0 w 1485444"/>
              <a:gd name="connsiteY3" fmla="*/ 6858000 h 6858000"/>
              <a:gd name="connsiteX4" fmla="*/ 0 w 1485444"/>
              <a:gd name="connsiteY4" fmla="*/ 0 h 6858000"/>
              <a:gd name="connsiteX0" fmla="*/ 0 w 1499001"/>
              <a:gd name="connsiteY0" fmla="*/ 0 h 6858000"/>
              <a:gd name="connsiteX1" fmla="*/ 1100464 w 1499001"/>
              <a:gd name="connsiteY1" fmla="*/ 4255129 h 6858000"/>
              <a:gd name="connsiteX2" fmla="*/ 1118571 w 1499001"/>
              <a:gd name="connsiteY2" fmla="*/ 6858000 h 6858000"/>
              <a:gd name="connsiteX3" fmla="*/ 0 w 1499001"/>
              <a:gd name="connsiteY3" fmla="*/ 6858000 h 6858000"/>
              <a:gd name="connsiteX4" fmla="*/ 0 w 1499001"/>
              <a:gd name="connsiteY4" fmla="*/ 0 h 6858000"/>
              <a:gd name="connsiteX0" fmla="*/ 0 w 1122842"/>
              <a:gd name="connsiteY0" fmla="*/ 0 h 6858000"/>
              <a:gd name="connsiteX1" fmla="*/ 1100464 w 1122842"/>
              <a:gd name="connsiteY1" fmla="*/ 4255129 h 6858000"/>
              <a:gd name="connsiteX2" fmla="*/ 1118571 w 1122842"/>
              <a:gd name="connsiteY2" fmla="*/ 6858000 h 6858000"/>
              <a:gd name="connsiteX3" fmla="*/ 0 w 1122842"/>
              <a:gd name="connsiteY3" fmla="*/ 6858000 h 6858000"/>
              <a:gd name="connsiteX4" fmla="*/ 0 w 1122842"/>
              <a:gd name="connsiteY4" fmla="*/ 0 h 6858000"/>
              <a:gd name="connsiteX0" fmla="*/ 0 w 1142132"/>
              <a:gd name="connsiteY0" fmla="*/ 0 h 6858000"/>
              <a:gd name="connsiteX1" fmla="*/ 1100464 w 1142132"/>
              <a:gd name="connsiteY1" fmla="*/ 4255129 h 6858000"/>
              <a:gd name="connsiteX2" fmla="*/ 1118571 w 1142132"/>
              <a:gd name="connsiteY2" fmla="*/ 6858000 h 6858000"/>
              <a:gd name="connsiteX3" fmla="*/ 0 w 1142132"/>
              <a:gd name="connsiteY3" fmla="*/ 6858000 h 6858000"/>
              <a:gd name="connsiteX4" fmla="*/ 0 w 1142132"/>
              <a:gd name="connsiteY4" fmla="*/ 0 h 6858000"/>
              <a:gd name="connsiteX0" fmla="*/ 0 w 1155043"/>
              <a:gd name="connsiteY0" fmla="*/ 0 h 6858000"/>
              <a:gd name="connsiteX1" fmla="*/ 1100464 w 1155043"/>
              <a:gd name="connsiteY1" fmla="*/ 4255129 h 6858000"/>
              <a:gd name="connsiteX2" fmla="*/ 1118571 w 1155043"/>
              <a:gd name="connsiteY2" fmla="*/ 6858000 h 6858000"/>
              <a:gd name="connsiteX3" fmla="*/ 0 w 1155043"/>
              <a:gd name="connsiteY3" fmla="*/ 6858000 h 6858000"/>
              <a:gd name="connsiteX4" fmla="*/ 0 w 1155043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0 h 6858000"/>
              <a:gd name="connsiteX1" fmla="*/ 1100464 w 1135120"/>
              <a:gd name="connsiteY1" fmla="*/ 4255129 h 6858000"/>
              <a:gd name="connsiteX2" fmla="*/ 1118571 w 1135120"/>
              <a:gd name="connsiteY2" fmla="*/ 6858000 h 6858000"/>
              <a:gd name="connsiteX3" fmla="*/ 0 w 1135120"/>
              <a:gd name="connsiteY3" fmla="*/ 6858000 h 6858000"/>
              <a:gd name="connsiteX4" fmla="*/ 0 w 1135120"/>
              <a:gd name="connsiteY4" fmla="*/ 0 h 6858000"/>
              <a:gd name="connsiteX0" fmla="*/ 0 w 1135120"/>
              <a:gd name="connsiteY0" fmla="*/ 52 h 6858052"/>
              <a:gd name="connsiteX1" fmla="*/ 1100464 w 1135120"/>
              <a:gd name="connsiteY1" fmla="*/ 4255181 h 6858052"/>
              <a:gd name="connsiteX2" fmla="*/ 1118571 w 1135120"/>
              <a:gd name="connsiteY2" fmla="*/ 6858052 h 6858052"/>
              <a:gd name="connsiteX3" fmla="*/ 0 w 1135120"/>
              <a:gd name="connsiteY3" fmla="*/ 6858052 h 6858052"/>
              <a:gd name="connsiteX4" fmla="*/ 0 w 1135120"/>
              <a:gd name="connsiteY4" fmla="*/ 52 h 685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120" h="6858052">
                <a:moveTo>
                  <a:pt x="0" y="52"/>
                </a:moveTo>
                <a:cubicBezTo>
                  <a:pt x="176698" y="-12020"/>
                  <a:pt x="932819" y="2040100"/>
                  <a:pt x="1100464" y="4255181"/>
                </a:cubicBezTo>
                <a:cubicBezTo>
                  <a:pt x="1169874" y="5958742"/>
                  <a:pt x="1112535" y="5272187"/>
                  <a:pt x="1118571" y="6858052"/>
                </a:cubicBezTo>
                <a:lnTo>
                  <a:pt x="0" y="6858052"/>
                </a:lnTo>
                <a:lnTo>
                  <a:pt x="0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Text Placeholder 1"/>
          <p:cNvSpPr txBox="1">
            <a:spLocks/>
          </p:cNvSpPr>
          <p:nvPr/>
        </p:nvSpPr>
        <p:spPr>
          <a:xfrm>
            <a:off x="4497192" y="344093"/>
            <a:ext cx="3255359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Motivation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4590388" y="1570148"/>
            <a:ext cx="306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Lack of Interest in Library Books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2DBFF-0B02-48CE-9401-47EA7C274DD2}"/>
              </a:ext>
            </a:extLst>
          </p:cNvPr>
          <p:cNvSpPr txBox="1"/>
          <p:nvPr/>
        </p:nvSpPr>
        <p:spPr>
          <a:xfrm>
            <a:off x="8605294" y="1875336"/>
            <a:ext cx="217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Manual Library System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FCE1D5-9D67-4432-BA7C-E0742E60A230}"/>
              </a:ext>
            </a:extLst>
          </p:cNvPr>
          <p:cNvSpPr txBox="1"/>
          <p:nvPr/>
        </p:nvSpPr>
        <p:spPr>
          <a:xfrm>
            <a:off x="4627122" y="2514049"/>
            <a:ext cx="2907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Wastage of National Resource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041836-FBF6-4958-BAF3-38E168A757A8}"/>
              </a:ext>
            </a:extLst>
          </p:cNvPr>
          <p:cNvSpPr txBox="1"/>
          <p:nvPr/>
        </p:nvSpPr>
        <p:spPr>
          <a:xfrm>
            <a:off x="8605294" y="3725481"/>
            <a:ext cx="201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Buy Expensive Software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4149979" y="1575389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8057827" y="1857008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3ECE244-1A35-4A6E-820C-C590A6556842}"/>
              </a:ext>
            </a:extLst>
          </p:cNvPr>
          <p:cNvSpPr/>
          <p:nvPr/>
        </p:nvSpPr>
        <p:spPr>
          <a:xfrm>
            <a:off x="4149979" y="2507735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F2C8919-95B7-4F64-B3CD-D8B7DD1B776B}"/>
              </a:ext>
            </a:extLst>
          </p:cNvPr>
          <p:cNvSpPr/>
          <p:nvPr/>
        </p:nvSpPr>
        <p:spPr>
          <a:xfrm>
            <a:off x="8057827" y="2745125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4697446" y="4544638"/>
            <a:ext cx="306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Spend money for maintenance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A2DBFF-0B02-48CE-9401-47EA7C274DD2}"/>
              </a:ext>
            </a:extLst>
          </p:cNvPr>
          <p:cNvSpPr txBox="1"/>
          <p:nvPr/>
        </p:nvSpPr>
        <p:spPr>
          <a:xfrm>
            <a:off x="8605294" y="2745125"/>
            <a:ext cx="201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Book Cataloging requires lots of time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FCE1D5-9D67-4432-BA7C-E0742E60A230}"/>
              </a:ext>
            </a:extLst>
          </p:cNvPr>
          <p:cNvSpPr txBox="1"/>
          <p:nvPr/>
        </p:nvSpPr>
        <p:spPr>
          <a:xfrm>
            <a:off x="4627122" y="3473138"/>
            <a:ext cx="2907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No Record of Lost Books and No one is accountable for this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041836-FBF6-4958-BAF3-38E168A757A8}"/>
              </a:ext>
            </a:extLst>
          </p:cNvPr>
          <p:cNvSpPr txBox="1"/>
          <p:nvPr/>
        </p:nvSpPr>
        <p:spPr>
          <a:xfrm>
            <a:off x="8605294" y="4787851"/>
            <a:ext cx="1883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Technical Support will not be available all time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4149979" y="3443862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8057827" y="3725481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ECE244-1A35-4A6E-820C-C590A6556842}"/>
              </a:ext>
            </a:extLst>
          </p:cNvPr>
          <p:cNvSpPr/>
          <p:nvPr/>
        </p:nvSpPr>
        <p:spPr>
          <a:xfrm>
            <a:off x="4149979" y="4492375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07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2C8919-95B7-4F64-B3CD-D8B7DD1B776B}"/>
              </a:ext>
            </a:extLst>
          </p:cNvPr>
          <p:cNvSpPr/>
          <p:nvPr/>
        </p:nvSpPr>
        <p:spPr>
          <a:xfrm>
            <a:off x="8057827" y="478785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08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6451" y="655958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6" grpId="0"/>
      <p:bldP spid="48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719403" y="314847"/>
            <a:ext cx="4608512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buNone/>
            </a:pPr>
            <a:r>
              <a:rPr lang="en-US" sz="4267" b="1" dirty="0" smtClean="0">
                <a:solidFill>
                  <a:srgbClr val="404040"/>
                </a:solidFill>
                <a:latin typeface="Arial Black" panose="020B0A04020102020204" pitchFamily="34" charset="0"/>
                <a:cs typeface="Arial" pitchFamily="34" charset="0"/>
              </a:rPr>
              <a:t>Objective</a:t>
            </a:r>
            <a:endParaRPr lang="en-US" altLang="ko-KR" sz="4267" b="1" dirty="0">
              <a:solidFill>
                <a:srgbClr val="404040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95580-1A31-4462-8F77-7DDADC7122AD}"/>
              </a:ext>
            </a:extLst>
          </p:cNvPr>
          <p:cNvSpPr txBox="1"/>
          <p:nvPr/>
        </p:nvSpPr>
        <p:spPr>
          <a:xfrm>
            <a:off x="6576054" y="1056511"/>
            <a:ext cx="451250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70" latinLnBrk="1"/>
            <a:r>
              <a:rPr lang="en-US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Transforming Manual to Automated Library System</a:t>
            </a:r>
            <a:endParaRPr lang="en-US" altLang="ko-KR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2" b="25282"/>
          <a:stretch>
            <a:fillRect/>
          </a:stretch>
        </p:blipFill>
        <p:spPr>
          <a:xfrm>
            <a:off x="0" y="2246133"/>
            <a:ext cx="12192000" cy="3840427"/>
          </a:xfrm>
        </p:spPr>
      </p:pic>
      <p:sp>
        <p:nvSpPr>
          <p:cNvPr id="7" name="TextBox 6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311" y="6506741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2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DCDFE4-67C9-4BA5-86D2-0CFE8D8400E1}"/>
              </a:ext>
            </a:extLst>
          </p:cNvPr>
          <p:cNvSpPr/>
          <p:nvPr/>
        </p:nvSpPr>
        <p:spPr>
          <a:xfrm>
            <a:off x="7523779" y="4680499"/>
            <a:ext cx="4668221" cy="2177502"/>
          </a:xfrm>
          <a:custGeom>
            <a:avLst/>
            <a:gdLst>
              <a:gd name="connsiteX0" fmla="*/ 641385 w 2293261"/>
              <a:gd name="connsiteY0" fmla="*/ 1381649 h 1382235"/>
              <a:gd name="connsiteX1" fmla="*/ 621434 w 2293261"/>
              <a:gd name="connsiteY1" fmla="*/ 1355829 h 1382235"/>
              <a:gd name="connsiteX2" fmla="*/ 563046 w 2293261"/>
              <a:gd name="connsiteY2" fmla="*/ 1309178 h 1382235"/>
              <a:gd name="connsiteX3" fmla="*/ 519329 w 2293261"/>
              <a:gd name="connsiteY3" fmla="*/ 1181840 h 1382235"/>
              <a:gd name="connsiteX4" fmla="*/ 527250 w 2293261"/>
              <a:gd name="connsiteY4" fmla="*/ 1119638 h 1382235"/>
              <a:gd name="connsiteX5" fmla="*/ 496736 w 2293261"/>
              <a:gd name="connsiteY5" fmla="*/ 1048046 h 1382235"/>
              <a:gd name="connsiteX6" fmla="*/ 419864 w 2293261"/>
              <a:gd name="connsiteY6" fmla="*/ 959438 h 1382235"/>
              <a:gd name="connsiteX7" fmla="*/ 416343 w 2293261"/>
              <a:gd name="connsiteY7" fmla="*/ 868775 h 1382235"/>
              <a:gd name="connsiteX8" fmla="*/ 417517 w 2293261"/>
              <a:gd name="connsiteY8" fmla="*/ 808334 h 1382235"/>
              <a:gd name="connsiteX9" fmla="*/ 227390 w 2293261"/>
              <a:gd name="connsiteY9" fmla="*/ 514047 h 1382235"/>
              <a:gd name="connsiteX10" fmla="*/ 50759 w 2293261"/>
              <a:gd name="connsiteY10" fmla="*/ 255557 h 1382235"/>
              <a:gd name="connsiteX11" fmla="*/ 2934 w 2293261"/>
              <a:gd name="connsiteY11" fmla="*/ 163134 h 1382235"/>
              <a:gd name="connsiteX12" fmla="*/ 4108 w 2293261"/>
              <a:gd name="connsiteY12" fmla="*/ 84501 h 1382235"/>
              <a:gd name="connsiteX13" fmla="*/ 63376 w 2293261"/>
              <a:gd name="connsiteY13" fmla="*/ 29047 h 1382235"/>
              <a:gd name="connsiteX14" fmla="*/ 190421 w 2293261"/>
              <a:gd name="connsiteY14" fmla="*/ 27287 h 1382235"/>
              <a:gd name="connsiteX15" fmla="*/ 373799 w 2293261"/>
              <a:gd name="connsiteY15" fmla="*/ 46945 h 1382235"/>
              <a:gd name="connsiteX16" fmla="*/ 573902 w 2293261"/>
              <a:gd name="connsiteY16" fmla="*/ 74819 h 1382235"/>
              <a:gd name="connsiteX17" fmla="*/ 783687 w 2293261"/>
              <a:gd name="connsiteY17" fmla="*/ 83327 h 1382235"/>
              <a:gd name="connsiteX18" fmla="*/ 902810 w 2293261"/>
              <a:gd name="connsiteY18" fmla="*/ 95063 h 1382235"/>
              <a:gd name="connsiteX19" fmla="*/ 1066824 w 2293261"/>
              <a:gd name="connsiteY19" fmla="*/ 124404 h 1382235"/>
              <a:gd name="connsiteX20" fmla="*/ 1123745 w 2293261"/>
              <a:gd name="connsiteY20" fmla="*/ 115895 h 1382235"/>
              <a:gd name="connsiteX21" fmla="*/ 1225851 w 2293261"/>
              <a:gd name="connsiteY21" fmla="*/ 97117 h 1382235"/>
              <a:gd name="connsiteX22" fmla="*/ 1469084 w 2293261"/>
              <a:gd name="connsiteY22" fmla="*/ 107973 h 1382235"/>
              <a:gd name="connsiteX23" fmla="*/ 1645715 w 2293261"/>
              <a:gd name="connsiteY23" fmla="*/ 66897 h 1382235"/>
              <a:gd name="connsiteX24" fmla="*/ 1806207 w 2293261"/>
              <a:gd name="connsiteY24" fmla="*/ 48118 h 1382235"/>
              <a:gd name="connsiteX25" fmla="*/ 1946162 w 2293261"/>
              <a:gd name="connsiteY25" fmla="*/ 71004 h 1382235"/>
              <a:gd name="connsiteX26" fmla="*/ 2016580 w 2293261"/>
              <a:gd name="connsiteY26" fmla="*/ 48705 h 1382235"/>
              <a:gd name="connsiteX27" fmla="*/ 2026555 w 2293261"/>
              <a:gd name="connsiteY27" fmla="*/ 40197 h 1382235"/>
              <a:gd name="connsiteX28" fmla="*/ 2156241 w 2293261"/>
              <a:gd name="connsiteY28" fmla="*/ 10269 h 1382235"/>
              <a:gd name="connsiteX29" fmla="*/ 2268909 w 2293261"/>
              <a:gd name="connsiteY29" fmla="*/ 6161 h 1382235"/>
              <a:gd name="connsiteX30" fmla="*/ 2292968 w 2293261"/>
              <a:gd name="connsiteY30" fmla="*/ 0 h 1382235"/>
              <a:gd name="connsiteX31" fmla="*/ 2293262 w 2293261"/>
              <a:gd name="connsiteY31" fmla="*/ 1368739 h 1382235"/>
              <a:gd name="connsiteX32" fmla="*/ 2279765 w 2293261"/>
              <a:gd name="connsiteY32" fmla="*/ 1382236 h 1382235"/>
              <a:gd name="connsiteX33" fmla="*/ 641385 w 2293261"/>
              <a:gd name="connsiteY33" fmla="*/ 1381649 h 138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93261" h="1382235">
                <a:moveTo>
                  <a:pt x="641385" y="1381649"/>
                </a:moveTo>
                <a:cubicBezTo>
                  <a:pt x="639918" y="1369033"/>
                  <a:pt x="629943" y="1362871"/>
                  <a:pt x="621434" y="1355829"/>
                </a:cubicBezTo>
                <a:cubicBezTo>
                  <a:pt x="602363" y="1339985"/>
                  <a:pt x="582704" y="1324728"/>
                  <a:pt x="563046" y="1309178"/>
                </a:cubicBezTo>
                <a:cubicBezTo>
                  <a:pt x="520796" y="1276023"/>
                  <a:pt x="506712" y="1233772"/>
                  <a:pt x="519329" y="1181840"/>
                </a:cubicBezTo>
                <a:cubicBezTo>
                  <a:pt x="524316" y="1161301"/>
                  <a:pt x="528131" y="1140763"/>
                  <a:pt x="527250" y="1119638"/>
                </a:cubicBezTo>
                <a:cubicBezTo>
                  <a:pt x="526077" y="1091764"/>
                  <a:pt x="512580" y="1069465"/>
                  <a:pt x="496736" y="1048046"/>
                </a:cubicBezTo>
                <a:cubicBezTo>
                  <a:pt x="473264" y="1016652"/>
                  <a:pt x="445390" y="989072"/>
                  <a:pt x="419864" y="959438"/>
                </a:cubicBezTo>
                <a:cubicBezTo>
                  <a:pt x="384949" y="919241"/>
                  <a:pt x="384655" y="911026"/>
                  <a:pt x="416343" y="868775"/>
                </a:cubicBezTo>
                <a:cubicBezTo>
                  <a:pt x="434241" y="845009"/>
                  <a:pt x="437175" y="828872"/>
                  <a:pt x="417517" y="808334"/>
                </a:cubicBezTo>
                <a:cubicBezTo>
                  <a:pt x="335657" y="722072"/>
                  <a:pt x="287245" y="614099"/>
                  <a:pt x="227390" y="514047"/>
                </a:cubicBezTo>
                <a:cubicBezTo>
                  <a:pt x="173696" y="424265"/>
                  <a:pt x="116776" y="336830"/>
                  <a:pt x="50759" y="255557"/>
                </a:cubicBezTo>
                <a:cubicBezTo>
                  <a:pt x="28754" y="228270"/>
                  <a:pt x="7922" y="199809"/>
                  <a:pt x="2934" y="163134"/>
                </a:cubicBezTo>
                <a:cubicBezTo>
                  <a:pt x="-587" y="136727"/>
                  <a:pt x="-1760" y="110614"/>
                  <a:pt x="4108" y="84501"/>
                </a:cubicBezTo>
                <a:cubicBezTo>
                  <a:pt x="12029" y="49879"/>
                  <a:pt x="28167" y="35502"/>
                  <a:pt x="63376" y="29047"/>
                </a:cubicBezTo>
                <a:cubicBezTo>
                  <a:pt x="105626" y="21125"/>
                  <a:pt x="148170" y="23179"/>
                  <a:pt x="190421" y="27287"/>
                </a:cubicBezTo>
                <a:cubicBezTo>
                  <a:pt x="251742" y="33155"/>
                  <a:pt x="312771" y="39316"/>
                  <a:pt x="373799" y="46945"/>
                </a:cubicBezTo>
                <a:cubicBezTo>
                  <a:pt x="440696" y="55160"/>
                  <a:pt x="507299" y="64843"/>
                  <a:pt x="573902" y="74819"/>
                </a:cubicBezTo>
                <a:cubicBezTo>
                  <a:pt x="643733" y="85381"/>
                  <a:pt x="712977" y="93303"/>
                  <a:pt x="783687" y="83327"/>
                </a:cubicBezTo>
                <a:cubicBezTo>
                  <a:pt x="823884" y="77753"/>
                  <a:pt x="863200" y="88022"/>
                  <a:pt x="902810" y="95063"/>
                </a:cubicBezTo>
                <a:cubicBezTo>
                  <a:pt x="957677" y="104746"/>
                  <a:pt x="1011957" y="116776"/>
                  <a:pt x="1066824" y="124404"/>
                </a:cubicBezTo>
                <a:cubicBezTo>
                  <a:pt x="1087069" y="127338"/>
                  <a:pt x="1106141" y="125284"/>
                  <a:pt x="1123745" y="115895"/>
                </a:cubicBezTo>
                <a:cubicBezTo>
                  <a:pt x="1156020" y="98584"/>
                  <a:pt x="1190055" y="95357"/>
                  <a:pt x="1225851" y="97117"/>
                </a:cubicBezTo>
                <a:cubicBezTo>
                  <a:pt x="1306831" y="101225"/>
                  <a:pt x="1388104" y="103866"/>
                  <a:pt x="1469084" y="107973"/>
                </a:cubicBezTo>
                <a:cubicBezTo>
                  <a:pt x="1532166" y="111201"/>
                  <a:pt x="1591141" y="100345"/>
                  <a:pt x="1645715" y="66897"/>
                </a:cubicBezTo>
                <a:cubicBezTo>
                  <a:pt x="1695887" y="36089"/>
                  <a:pt x="1750460" y="38436"/>
                  <a:pt x="1806207" y="48118"/>
                </a:cubicBezTo>
                <a:cubicBezTo>
                  <a:pt x="1852859" y="56334"/>
                  <a:pt x="1898924" y="66897"/>
                  <a:pt x="1946162" y="71004"/>
                </a:cubicBezTo>
                <a:cubicBezTo>
                  <a:pt x="1973156" y="73352"/>
                  <a:pt x="1996335" y="65723"/>
                  <a:pt x="2016580" y="48705"/>
                </a:cubicBezTo>
                <a:cubicBezTo>
                  <a:pt x="2019807" y="45771"/>
                  <a:pt x="2023621" y="43424"/>
                  <a:pt x="2026555" y="40197"/>
                </a:cubicBezTo>
                <a:cubicBezTo>
                  <a:pt x="2063231" y="2347"/>
                  <a:pt x="2107536" y="-4401"/>
                  <a:pt x="2156241" y="10269"/>
                </a:cubicBezTo>
                <a:cubicBezTo>
                  <a:pt x="2194384" y="21712"/>
                  <a:pt x="2231646" y="23766"/>
                  <a:pt x="2268909" y="6161"/>
                </a:cubicBezTo>
                <a:cubicBezTo>
                  <a:pt x="2276244" y="2641"/>
                  <a:pt x="2284753" y="2054"/>
                  <a:pt x="2292968" y="0"/>
                </a:cubicBezTo>
                <a:cubicBezTo>
                  <a:pt x="2292968" y="456246"/>
                  <a:pt x="2292968" y="912493"/>
                  <a:pt x="2293262" y="1368739"/>
                </a:cubicBezTo>
                <a:cubicBezTo>
                  <a:pt x="2293262" y="1379595"/>
                  <a:pt x="2290915" y="1382236"/>
                  <a:pt x="2279765" y="1382236"/>
                </a:cubicBezTo>
                <a:cubicBezTo>
                  <a:pt x="1733736" y="1381649"/>
                  <a:pt x="1187708" y="1381649"/>
                  <a:pt x="641385" y="1381649"/>
                </a:cubicBezTo>
                <a:close/>
              </a:path>
            </a:pathLst>
          </a:custGeom>
          <a:solidFill>
            <a:schemeClr val="accent1"/>
          </a:solidFill>
          <a:ln w="293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684BA8-A589-4680-AAE8-7E563D97D368}"/>
              </a:ext>
            </a:extLst>
          </p:cNvPr>
          <p:cNvSpPr/>
          <p:nvPr/>
        </p:nvSpPr>
        <p:spPr>
          <a:xfrm>
            <a:off x="634" y="4680498"/>
            <a:ext cx="4362644" cy="2177502"/>
          </a:xfrm>
          <a:custGeom>
            <a:avLst/>
            <a:gdLst>
              <a:gd name="connsiteX0" fmla="*/ 0 w 1424192"/>
              <a:gd name="connsiteY0" fmla="*/ 10309 h 1269608"/>
              <a:gd name="connsiteX1" fmla="*/ 25233 w 1424192"/>
              <a:gd name="connsiteY1" fmla="*/ 627 h 1269608"/>
              <a:gd name="connsiteX2" fmla="*/ 76286 w 1424192"/>
              <a:gd name="connsiteY2" fmla="*/ 17644 h 1269608"/>
              <a:gd name="connsiteX3" fmla="*/ 135260 w 1424192"/>
              <a:gd name="connsiteY3" fmla="*/ 33782 h 1269608"/>
              <a:gd name="connsiteX4" fmla="*/ 292819 w 1424192"/>
              <a:gd name="connsiteY4" fmla="*/ 35542 h 1269608"/>
              <a:gd name="connsiteX5" fmla="*/ 612925 w 1424192"/>
              <a:gd name="connsiteY5" fmla="*/ 22632 h 1269608"/>
              <a:gd name="connsiteX6" fmla="*/ 712097 w 1424192"/>
              <a:gd name="connsiteY6" fmla="*/ 31141 h 1269608"/>
              <a:gd name="connsiteX7" fmla="*/ 891661 w 1424192"/>
              <a:gd name="connsiteY7" fmla="*/ 22339 h 1269608"/>
              <a:gd name="connsiteX8" fmla="*/ 1135775 w 1424192"/>
              <a:gd name="connsiteY8" fmla="*/ 9723 h 1269608"/>
              <a:gd name="connsiteX9" fmla="*/ 1226731 w 1424192"/>
              <a:gd name="connsiteY9" fmla="*/ 10603 h 1269608"/>
              <a:gd name="connsiteX10" fmla="*/ 1270155 w 1424192"/>
              <a:gd name="connsiteY10" fmla="*/ 25273 h 1269608"/>
              <a:gd name="connsiteX11" fmla="*/ 1312112 w 1424192"/>
              <a:gd name="connsiteY11" fmla="*/ 39943 h 1269608"/>
              <a:gd name="connsiteX12" fmla="*/ 1369326 w 1424192"/>
              <a:gd name="connsiteY12" fmla="*/ 40237 h 1269608"/>
              <a:gd name="connsiteX13" fmla="*/ 1424193 w 1424192"/>
              <a:gd name="connsiteY13" fmla="*/ 95690 h 1269608"/>
              <a:gd name="connsiteX14" fmla="*/ 1422726 w 1424192"/>
              <a:gd name="connsiteY14" fmla="*/ 110361 h 1269608"/>
              <a:gd name="connsiteX15" fmla="*/ 1375194 w 1424192"/>
              <a:gd name="connsiteY15" fmla="*/ 251489 h 1269608"/>
              <a:gd name="connsiteX16" fmla="*/ 1319447 w 1424192"/>
              <a:gd name="connsiteY16" fmla="*/ 313984 h 1269608"/>
              <a:gd name="connsiteX17" fmla="*/ 1245509 w 1424192"/>
              <a:gd name="connsiteY17" fmla="*/ 399953 h 1269608"/>
              <a:gd name="connsiteX18" fmla="*/ 1187414 w 1424192"/>
              <a:gd name="connsiteY18" fmla="*/ 516435 h 1269608"/>
              <a:gd name="connsiteX19" fmla="*/ 1169223 w 1424192"/>
              <a:gd name="connsiteY19" fmla="*/ 638198 h 1269608"/>
              <a:gd name="connsiteX20" fmla="*/ 1180373 w 1424192"/>
              <a:gd name="connsiteY20" fmla="*/ 876444 h 1269608"/>
              <a:gd name="connsiteX21" fmla="*/ 1167756 w 1424192"/>
              <a:gd name="connsiteY21" fmla="*/ 917814 h 1269608"/>
              <a:gd name="connsiteX22" fmla="*/ 1091471 w 1424192"/>
              <a:gd name="connsiteY22" fmla="*/ 1085056 h 1269608"/>
              <a:gd name="connsiteX23" fmla="*/ 1018999 w 1424192"/>
              <a:gd name="connsiteY23" fmla="*/ 1237920 h 1269608"/>
              <a:gd name="connsiteX24" fmla="*/ 1009904 w 1424192"/>
              <a:gd name="connsiteY24" fmla="*/ 1269314 h 1269608"/>
              <a:gd name="connsiteX25" fmla="*/ 12910 w 1424192"/>
              <a:gd name="connsiteY25" fmla="*/ 1269608 h 1269608"/>
              <a:gd name="connsiteX26" fmla="*/ 293 w 1424192"/>
              <a:gd name="connsiteY26" fmla="*/ 1256698 h 1269608"/>
              <a:gd name="connsiteX27" fmla="*/ 0 w 1424192"/>
              <a:gd name="connsiteY27" fmla="*/ 10309 h 12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24192" h="1269608">
                <a:moveTo>
                  <a:pt x="0" y="10309"/>
                </a:moveTo>
                <a:cubicBezTo>
                  <a:pt x="6162" y="1507"/>
                  <a:pt x="14964" y="-1427"/>
                  <a:pt x="25233" y="627"/>
                </a:cubicBezTo>
                <a:cubicBezTo>
                  <a:pt x="42837" y="4148"/>
                  <a:pt x="59561" y="7375"/>
                  <a:pt x="76286" y="17644"/>
                </a:cubicBezTo>
                <a:cubicBezTo>
                  <a:pt x="93010" y="27914"/>
                  <a:pt x="115309" y="28794"/>
                  <a:pt x="135260" y="33782"/>
                </a:cubicBezTo>
                <a:cubicBezTo>
                  <a:pt x="187486" y="46398"/>
                  <a:pt x="240300" y="40530"/>
                  <a:pt x="292819" y="35542"/>
                </a:cubicBezTo>
                <a:cubicBezTo>
                  <a:pt x="399326" y="25273"/>
                  <a:pt x="505832" y="12657"/>
                  <a:pt x="612925" y="22632"/>
                </a:cubicBezTo>
                <a:cubicBezTo>
                  <a:pt x="646080" y="25566"/>
                  <a:pt x="679235" y="28500"/>
                  <a:pt x="712097" y="31141"/>
                </a:cubicBezTo>
                <a:cubicBezTo>
                  <a:pt x="772245" y="36129"/>
                  <a:pt x="832100" y="31434"/>
                  <a:pt x="891661" y="22339"/>
                </a:cubicBezTo>
                <a:cubicBezTo>
                  <a:pt x="972641" y="10016"/>
                  <a:pt x="1054208" y="10016"/>
                  <a:pt x="1135775" y="9723"/>
                </a:cubicBezTo>
                <a:cubicBezTo>
                  <a:pt x="1165996" y="9723"/>
                  <a:pt x="1196510" y="10309"/>
                  <a:pt x="1226731" y="10603"/>
                </a:cubicBezTo>
                <a:cubicBezTo>
                  <a:pt x="1242868" y="10603"/>
                  <a:pt x="1257538" y="14417"/>
                  <a:pt x="1270155" y="25273"/>
                </a:cubicBezTo>
                <a:cubicBezTo>
                  <a:pt x="1282184" y="35836"/>
                  <a:pt x="1296561" y="39650"/>
                  <a:pt x="1312112" y="39943"/>
                </a:cubicBezTo>
                <a:cubicBezTo>
                  <a:pt x="1331183" y="39943"/>
                  <a:pt x="1350255" y="39943"/>
                  <a:pt x="1369326" y="40237"/>
                </a:cubicBezTo>
                <a:cubicBezTo>
                  <a:pt x="1397493" y="40530"/>
                  <a:pt x="1423900" y="67230"/>
                  <a:pt x="1424193" y="95690"/>
                </a:cubicBezTo>
                <a:cubicBezTo>
                  <a:pt x="1424193" y="100678"/>
                  <a:pt x="1424193" y="105666"/>
                  <a:pt x="1422726" y="110361"/>
                </a:cubicBezTo>
                <a:cubicBezTo>
                  <a:pt x="1406002" y="157306"/>
                  <a:pt x="1396026" y="206305"/>
                  <a:pt x="1375194" y="251489"/>
                </a:cubicBezTo>
                <a:cubicBezTo>
                  <a:pt x="1363165" y="277896"/>
                  <a:pt x="1344093" y="299314"/>
                  <a:pt x="1319447" y="313984"/>
                </a:cubicBezTo>
                <a:cubicBezTo>
                  <a:pt x="1284825" y="334523"/>
                  <a:pt x="1262233" y="363863"/>
                  <a:pt x="1245509" y="399953"/>
                </a:cubicBezTo>
                <a:cubicBezTo>
                  <a:pt x="1227318" y="439269"/>
                  <a:pt x="1207953" y="478292"/>
                  <a:pt x="1187414" y="516435"/>
                </a:cubicBezTo>
                <a:cubicBezTo>
                  <a:pt x="1165996" y="555751"/>
                  <a:pt x="1164235" y="595361"/>
                  <a:pt x="1169223" y="638198"/>
                </a:cubicBezTo>
                <a:cubicBezTo>
                  <a:pt x="1178319" y="717418"/>
                  <a:pt x="1183600" y="796637"/>
                  <a:pt x="1180373" y="876444"/>
                </a:cubicBezTo>
                <a:cubicBezTo>
                  <a:pt x="1179786" y="891408"/>
                  <a:pt x="1175971" y="906078"/>
                  <a:pt x="1167756" y="917814"/>
                </a:cubicBezTo>
                <a:cubicBezTo>
                  <a:pt x="1131374" y="968573"/>
                  <a:pt x="1113769" y="1027841"/>
                  <a:pt x="1091471" y="1085056"/>
                </a:cubicBezTo>
                <a:cubicBezTo>
                  <a:pt x="1070932" y="1137575"/>
                  <a:pt x="1053034" y="1191562"/>
                  <a:pt x="1018999" y="1237920"/>
                </a:cubicBezTo>
                <a:cubicBezTo>
                  <a:pt x="1012251" y="1247016"/>
                  <a:pt x="1007263" y="1257285"/>
                  <a:pt x="1009904" y="1269314"/>
                </a:cubicBezTo>
                <a:cubicBezTo>
                  <a:pt x="677475" y="1269314"/>
                  <a:pt x="345339" y="1269314"/>
                  <a:pt x="12910" y="1269608"/>
                </a:cubicBezTo>
                <a:cubicBezTo>
                  <a:pt x="2054" y="1269608"/>
                  <a:pt x="293" y="1267261"/>
                  <a:pt x="293" y="1256698"/>
                </a:cubicBezTo>
                <a:cubicBezTo>
                  <a:pt x="0" y="841235"/>
                  <a:pt x="0" y="425772"/>
                  <a:pt x="0" y="10309"/>
                </a:cubicBezTo>
                <a:close/>
              </a:path>
            </a:pathLst>
          </a:custGeom>
          <a:solidFill>
            <a:schemeClr val="accent4"/>
          </a:solidFill>
          <a:ln w="293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2EE42A-FEF6-4B2E-A747-65BFE53D223D}"/>
              </a:ext>
            </a:extLst>
          </p:cNvPr>
          <p:cNvSpPr/>
          <p:nvPr/>
        </p:nvSpPr>
        <p:spPr>
          <a:xfrm>
            <a:off x="4432572" y="1111994"/>
            <a:ext cx="2919665" cy="3485156"/>
          </a:xfrm>
          <a:custGeom>
            <a:avLst/>
            <a:gdLst>
              <a:gd name="connsiteX0" fmla="*/ 199887 w 1480944"/>
              <a:gd name="connsiteY0" fmla="*/ 264103 h 1767778"/>
              <a:gd name="connsiteX1" fmla="*/ 181403 w 1480944"/>
              <a:gd name="connsiteY1" fmla="*/ 236523 h 1767778"/>
              <a:gd name="connsiteX2" fmla="*/ 184923 w 1480944"/>
              <a:gd name="connsiteY2" fmla="*/ 220972 h 1767778"/>
              <a:gd name="connsiteX3" fmla="*/ 241844 w 1480944"/>
              <a:gd name="connsiteY3" fmla="*/ 238870 h 1767778"/>
              <a:gd name="connsiteX4" fmla="*/ 233922 w 1480944"/>
              <a:gd name="connsiteY4" fmla="*/ 217451 h 1767778"/>
              <a:gd name="connsiteX5" fmla="*/ 232749 w 1480944"/>
              <a:gd name="connsiteY5" fmla="*/ 204248 h 1767778"/>
              <a:gd name="connsiteX6" fmla="*/ 247125 w 1480944"/>
              <a:gd name="connsiteY6" fmla="*/ 206595 h 1767778"/>
              <a:gd name="connsiteX7" fmla="*/ 282041 w 1480944"/>
              <a:gd name="connsiteY7" fmla="*/ 241804 h 1767778"/>
              <a:gd name="connsiteX8" fmla="*/ 319890 w 1480944"/>
              <a:gd name="connsiteY8" fmla="*/ 289923 h 1767778"/>
              <a:gd name="connsiteX9" fmla="*/ 325465 w 1480944"/>
              <a:gd name="connsiteY9" fmla="*/ 264396 h 1767778"/>
              <a:gd name="connsiteX10" fmla="*/ 341015 w 1480944"/>
              <a:gd name="connsiteY10" fmla="*/ 252367 h 1767778"/>
              <a:gd name="connsiteX11" fmla="*/ 348644 w 1480944"/>
              <a:gd name="connsiteY11" fmla="*/ 267330 h 1767778"/>
              <a:gd name="connsiteX12" fmla="*/ 347177 w 1480944"/>
              <a:gd name="connsiteY12" fmla="*/ 320144 h 1767778"/>
              <a:gd name="connsiteX13" fmla="*/ 370063 w 1480944"/>
              <a:gd name="connsiteY13" fmla="*/ 345670 h 1767778"/>
              <a:gd name="connsiteX14" fmla="*/ 520580 w 1480944"/>
              <a:gd name="connsiteY14" fmla="*/ 356819 h 1767778"/>
              <a:gd name="connsiteX15" fmla="*/ 547280 w 1480944"/>
              <a:gd name="connsiteY15" fmla="*/ 363861 h 1767778"/>
              <a:gd name="connsiteX16" fmla="*/ 644104 w 1480944"/>
              <a:gd name="connsiteY16" fmla="*/ 388507 h 1767778"/>
              <a:gd name="connsiteX17" fmla="*/ 650852 w 1480944"/>
              <a:gd name="connsiteY17" fmla="*/ 386747 h 1767778"/>
              <a:gd name="connsiteX18" fmla="*/ 682540 w 1480944"/>
              <a:gd name="connsiteY18" fmla="*/ 375010 h 1767778"/>
              <a:gd name="connsiteX19" fmla="*/ 797849 w 1480944"/>
              <a:gd name="connsiteY19" fmla="*/ 379118 h 1767778"/>
              <a:gd name="connsiteX20" fmla="*/ 813693 w 1480944"/>
              <a:gd name="connsiteY20" fmla="*/ 375304 h 1767778"/>
              <a:gd name="connsiteX21" fmla="*/ 813399 w 1480944"/>
              <a:gd name="connsiteY21" fmla="*/ 350071 h 1767778"/>
              <a:gd name="connsiteX22" fmla="*/ 803130 w 1480944"/>
              <a:gd name="connsiteY22" fmla="*/ 318090 h 1767778"/>
              <a:gd name="connsiteX23" fmla="*/ 796675 w 1480944"/>
              <a:gd name="connsiteY23" fmla="*/ 312222 h 1767778"/>
              <a:gd name="connsiteX24" fmla="*/ 791100 w 1480944"/>
              <a:gd name="connsiteY24" fmla="*/ 306647 h 1767778"/>
              <a:gd name="connsiteX25" fmla="*/ 816920 w 1480944"/>
              <a:gd name="connsiteY25" fmla="*/ 178722 h 1767778"/>
              <a:gd name="connsiteX26" fmla="*/ 910810 w 1480944"/>
              <a:gd name="connsiteY26" fmla="*/ 154076 h 1767778"/>
              <a:gd name="connsiteX27" fmla="*/ 1001766 w 1480944"/>
              <a:gd name="connsiteY27" fmla="*/ 176375 h 1767778"/>
              <a:gd name="connsiteX28" fmla="*/ 1011155 w 1480944"/>
              <a:gd name="connsiteY28" fmla="*/ 181656 h 1767778"/>
              <a:gd name="connsiteX29" fmla="*/ 1000886 w 1480944"/>
              <a:gd name="connsiteY29" fmla="*/ 187817 h 1767778"/>
              <a:gd name="connsiteX30" fmla="*/ 997952 w 1480944"/>
              <a:gd name="connsiteY30" fmla="*/ 188404 h 1767778"/>
              <a:gd name="connsiteX31" fmla="*/ 980641 w 1480944"/>
              <a:gd name="connsiteY31" fmla="*/ 192219 h 1767778"/>
              <a:gd name="connsiteX32" fmla="*/ 994724 w 1480944"/>
              <a:gd name="connsiteY32" fmla="*/ 206595 h 1767778"/>
              <a:gd name="connsiteX33" fmla="*/ 1017903 w 1480944"/>
              <a:gd name="connsiteY33" fmla="*/ 242391 h 1767778"/>
              <a:gd name="connsiteX34" fmla="*/ 1016730 w 1480944"/>
              <a:gd name="connsiteY34" fmla="*/ 252073 h 1767778"/>
              <a:gd name="connsiteX35" fmla="*/ 1006754 w 1480944"/>
              <a:gd name="connsiteY35" fmla="*/ 248552 h 1767778"/>
              <a:gd name="connsiteX36" fmla="*/ 997658 w 1480944"/>
              <a:gd name="connsiteY36" fmla="*/ 243271 h 1767778"/>
              <a:gd name="connsiteX37" fmla="*/ 993844 w 1480944"/>
              <a:gd name="connsiteY37" fmla="*/ 269971 h 1767778"/>
              <a:gd name="connsiteX38" fmla="*/ 984748 w 1480944"/>
              <a:gd name="connsiteY38" fmla="*/ 311635 h 1767778"/>
              <a:gd name="connsiteX39" fmla="*/ 985628 w 1480944"/>
              <a:gd name="connsiteY39" fmla="*/ 332467 h 1767778"/>
              <a:gd name="connsiteX40" fmla="*/ 980641 w 1480944"/>
              <a:gd name="connsiteY40" fmla="*/ 353005 h 1767778"/>
              <a:gd name="connsiteX41" fmla="*/ 966264 w 1480944"/>
              <a:gd name="connsiteY41" fmla="*/ 372076 h 1767778"/>
              <a:gd name="connsiteX42" fmla="*/ 946605 w 1480944"/>
              <a:gd name="connsiteY42" fmla="*/ 389681 h 1767778"/>
              <a:gd name="connsiteX43" fmla="*/ 972425 w 1480944"/>
              <a:gd name="connsiteY43" fmla="*/ 391148 h 1767778"/>
              <a:gd name="connsiteX44" fmla="*/ 1037268 w 1480944"/>
              <a:gd name="connsiteY44" fmla="*/ 373543 h 1767778"/>
              <a:gd name="connsiteX45" fmla="*/ 1052819 w 1480944"/>
              <a:gd name="connsiteY45" fmla="*/ 370316 h 1767778"/>
              <a:gd name="connsiteX46" fmla="*/ 1119128 w 1480944"/>
              <a:gd name="connsiteY46" fmla="*/ 357113 h 1767778"/>
              <a:gd name="connsiteX47" fmla="*/ 1241479 w 1480944"/>
              <a:gd name="connsiteY47" fmla="*/ 244151 h 1767778"/>
              <a:gd name="connsiteX48" fmla="*/ 1290184 w 1480944"/>
              <a:gd name="connsiteY48" fmla="*/ 134418 h 1767778"/>
              <a:gd name="connsiteX49" fmla="*/ 1281088 w 1480944"/>
              <a:gd name="connsiteY49" fmla="*/ 97448 h 1767778"/>
              <a:gd name="connsiteX50" fmla="*/ 1289891 w 1480944"/>
              <a:gd name="connsiteY50" fmla="*/ 21750 h 1767778"/>
              <a:gd name="connsiteX51" fmla="*/ 1335369 w 1480944"/>
              <a:gd name="connsiteY51" fmla="*/ 2091 h 1767778"/>
              <a:gd name="connsiteX52" fmla="*/ 1352386 w 1480944"/>
              <a:gd name="connsiteY52" fmla="*/ 4732 h 1767778"/>
              <a:gd name="connsiteX53" fmla="*/ 1351506 w 1480944"/>
              <a:gd name="connsiteY53" fmla="*/ 25564 h 1767778"/>
              <a:gd name="connsiteX54" fmla="*/ 1347985 w 1480944"/>
              <a:gd name="connsiteY54" fmla="*/ 37007 h 1767778"/>
              <a:gd name="connsiteX55" fmla="*/ 1349158 w 1480944"/>
              <a:gd name="connsiteY55" fmla="*/ 134124 h 1767778"/>
              <a:gd name="connsiteX56" fmla="*/ 1316004 w 1480944"/>
              <a:gd name="connsiteY56" fmla="*/ 270558 h 1767778"/>
              <a:gd name="connsiteX57" fmla="*/ 1214192 w 1480944"/>
              <a:gd name="connsiteY57" fmla="*/ 394669 h 1767778"/>
              <a:gd name="connsiteX58" fmla="*/ 1156978 w 1480944"/>
              <a:gd name="connsiteY58" fmla="*/ 424303 h 1767778"/>
              <a:gd name="connsiteX59" fmla="*/ 1130864 w 1480944"/>
              <a:gd name="connsiteY59" fmla="*/ 457458 h 1767778"/>
              <a:gd name="connsiteX60" fmla="*/ 1100644 w 1480944"/>
              <a:gd name="connsiteY60" fmla="*/ 502349 h 1767778"/>
              <a:gd name="connsiteX61" fmla="*/ 1001472 w 1480944"/>
              <a:gd name="connsiteY61" fmla="*/ 575113 h 1767778"/>
              <a:gd name="connsiteX62" fmla="*/ 975653 w 1480944"/>
              <a:gd name="connsiteY62" fmla="*/ 615017 h 1767778"/>
              <a:gd name="connsiteX63" fmla="*/ 931935 w 1480944"/>
              <a:gd name="connsiteY63" fmla="*/ 754385 h 1767778"/>
              <a:gd name="connsiteX64" fmla="*/ 884110 w 1480944"/>
              <a:gd name="connsiteY64" fmla="*/ 841526 h 1767778"/>
              <a:gd name="connsiteX65" fmla="*/ 870613 w 1480944"/>
              <a:gd name="connsiteY65" fmla="*/ 867346 h 1767778"/>
              <a:gd name="connsiteX66" fmla="*/ 877362 w 1480944"/>
              <a:gd name="connsiteY66" fmla="*/ 879962 h 1767778"/>
              <a:gd name="connsiteX67" fmla="*/ 1054872 w 1480944"/>
              <a:gd name="connsiteY67" fmla="*/ 924560 h 1767778"/>
              <a:gd name="connsiteX68" fmla="*/ 1103871 w 1480944"/>
              <a:gd name="connsiteY68" fmla="*/ 928961 h 1767778"/>
              <a:gd name="connsiteX69" fmla="*/ 1207444 w 1480944"/>
              <a:gd name="connsiteY69" fmla="*/ 1017276 h 1767778"/>
              <a:gd name="connsiteX70" fmla="*/ 1281382 w 1480944"/>
              <a:gd name="connsiteY70" fmla="*/ 1234984 h 1767778"/>
              <a:gd name="connsiteX71" fmla="*/ 1329207 w 1480944"/>
              <a:gd name="connsiteY71" fmla="*/ 1286036 h 1767778"/>
              <a:gd name="connsiteX72" fmla="*/ 1342117 w 1480944"/>
              <a:gd name="connsiteY72" fmla="*/ 1301880 h 1767778"/>
              <a:gd name="connsiteX73" fmla="*/ 1335369 w 1480944"/>
              <a:gd name="connsiteY73" fmla="*/ 1325059 h 1767778"/>
              <a:gd name="connsiteX74" fmla="*/ 1324512 w 1480944"/>
              <a:gd name="connsiteY74" fmla="*/ 1329460 h 1767778"/>
              <a:gd name="connsiteX75" fmla="*/ 1313950 w 1480944"/>
              <a:gd name="connsiteY75" fmla="*/ 1338556 h 1767778"/>
              <a:gd name="connsiteX76" fmla="*/ 1328620 w 1480944"/>
              <a:gd name="connsiteY76" fmla="*/ 1351172 h 1767778"/>
              <a:gd name="connsiteX77" fmla="*/ 1339770 w 1480944"/>
              <a:gd name="connsiteY77" fmla="*/ 1343837 h 1767778"/>
              <a:gd name="connsiteX78" fmla="*/ 1354147 w 1480944"/>
              <a:gd name="connsiteY78" fmla="*/ 1334448 h 1767778"/>
              <a:gd name="connsiteX79" fmla="*/ 1413708 w 1480944"/>
              <a:gd name="connsiteY79" fmla="*/ 1299826 h 1767778"/>
              <a:gd name="connsiteX80" fmla="*/ 1424271 w 1480944"/>
              <a:gd name="connsiteY80" fmla="*/ 1251414 h 1767778"/>
              <a:gd name="connsiteX81" fmla="*/ 1457425 w 1480944"/>
              <a:gd name="connsiteY81" fmla="*/ 1225008 h 1767778"/>
              <a:gd name="connsiteX82" fmla="*/ 1473856 w 1480944"/>
              <a:gd name="connsiteY82" fmla="*/ 1240558 h 1767778"/>
              <a:gd name="connsiteX83" fmla="*/ 1479431 w 1480944"/>
              <a:gd name="connsiteY83" fmla="*/ 1283396 h 1767778"/>
              <a:gd name="connsiteX84" fmla="*/ 1428378 w 1480944"/>
              <a:gd name="connsiteY84" fmla="*/ 1394890 h 1767778"/>
              <a:gd name="connsiteX85" fmla="*/ 1401385 w 1480944"/>
              <a:gd name="connsiteY85" fmla="*/ 1450930 h 1767778"/>
              <a:gd name="connsiteX86" fmla="*/ 1385834 w 1480944"/>
              <a:gd name="connsiteY86" fmla="*/ 1490247 h 1767778"/>
              <a:gd name="connsiteX87" fmla="*/ 1353853 w 1480944"/>
              <a:gd name="connsiteY87" fmla="*/ 1504037 h 1767778"/>
              <a:gd name="connsiteX88" fmla="*/ 1289304 w 1480944"/>
              <a:gd name="connsiteY88" fmla="*/ 1432152 h 1767778"/>
              <a:gd name="connsiteX89" fmla="*/ 1247934 w 1480944"/>
              <a:gd name="connsiteY89" fmla="*/ 1363202 h 1767778"/>
              <a:gd name="connsiteX90" fmla="*/ 1225928 w 1480944"/>
              <a:gd name="connsiteY90" fmla="*/ 1362615 h 1767778"/>
              <a:gd name="connsiteX91" fmla="*/ 1196001 w 1480944"/>
              <a:gd name="connsiteY91" fmla="*/ 1345304 h 1767778"/>
              <a:gd name="connsiteX92" fmla="*/ 1187198 w 1480944"/>
              <a:gd name="connsiteY92" fmla="*/ 1306868 h 1767778"/>
              <a:gd name="connsiteX93" fmla="*/ 1148175 w 1480944"/>
              <a:gd name="connsiteY93" fmla="*/ 1222661 h 1767778"/>
              <a:gd name="connsiteX94" fmla="*/ 1099177 w 1480944"/>
              <a:gd name="connsiteY94" fmla="*/ 1125837 h 1767778"/>
              <a:gd name="connsiteX95" fmla="*/ 1057220 w 1480944"/>
              <a:gd name="connsiteY95" fmla="*/ 1094736 h 1767778"/>
              <a:gd name="connsiteX96" fmla="*/ 1031106 w 1480944"/>
              <a:gd name="connsiteY96" fmla="*/ 1091508 h 1767778"/>
              <a:gd name="connsiteX97" fmla="*/ 1005874 w 1480944"/>
              <a:gd name="connsiteY97" fmla="*/ 1092388 h 1767778"/>
              <a:gd name="connsiteX98" fmla="*/ 991497 w 1480944"/>
              <a:gd name="connsiteY98" fmla="*/ 1090041 h 1767778"/>
              <a:gd name="connsiteX99" fmla="*/ 969785 w 1480944"/>
              <a:gd name="connsiteY99" fmla="*/ 1081826 h 1767778"/>
              <a:gd name="connsiteX100" fmla="*/ 808705 w 1480944"/>
              <a:gd name="connsiteY100" fmla="*/ 1090334 h 1767778"/>
              <a:gd name="connsiteX101" fmla="*/ 793154 w 1480944"/>
              <a:gd name="connsiteY101" fmla="*/ 1099430 h 1767778"/>
              <a:gd name="connsiteX102" fmla="*/ 642930 w 1480944"/>
              <a:gd name="connsiteY102" fmla="*/ 1271953 h 1767778"/>
              <a:gd name="connsiteX103" fmla="*/ 529676 w 1480944"/>
              <a:gd name="connsiteY103" fmla="*/ 1365843 h 1767778"/>
              <a:gd name="connsiteX104" fmla="*/ 226000 w 1480944"/>
              <a:gd name="connsiteY104" fmla="*/ 1536898 h 1767778"/>
              <a:gd name="connsiteX105" fmla="*/ 200767 w 1480944"/>
              <a:gd name="connsiteY105" fmla="*/ 1539833 h 1767778"/>
              <a:gd name="connsiteX106" fmla="*/ 190205 w 1480944"/>
              <a:gd name="connsiteY106" fmla="*/ 1543060 h 1767778"/>
              <a:gd name="connsiteX107" fmla="*/ 128589 w 1480944"/>
              <a:gd name="connsiteY107" fmla="*/ 1587658 h 1767778"/>
              <a:gd name="connsiteX108" fmla="*/ 122721 w 1480944"/>
              <a:gd name="connsiteY108" fmla="*/ 1593526 h 1767778"/>
              <a:gd name="connsiteX109" fmla="*/ 118027 w 1480944"/>
              <a:gd name="connsiteY109" fmla="*/ 1626974 h 1767778"/>
              <a:gd name="connsiteX110" fmla="*/ 93381 w 1480944"/>
              <a:gd name="connsiteY110" fmla="*/ 1653381 h 1767778"/>
              <a:gd name="connsiteX111" fmla="*/ 85165 w 1480944"/>
              <a:gd name="connsiteY111" fmla="*/ 1662476 h 1767778"/>
              <a:gd name="connsiteX112" fmla="*/ 72842 w 1480944"/>
              <a:gd name="connsiteY112" fmla="*/ 1745510 h 1767778"/>
              <a:gd name="connsiteX113" fmla="*/ 65507 w 1480944"/>
              <a:gd name="connsiteY113" fmla="*/ 1766635 h 1767778"/>
              <a:gd name="connsiteX114" fmla="*/ 40861 w 1480944"/>
              <a:gd name="connsiteY114" fmla="*/ 1757833 h 1767778"/>
              <a:gd name="connsiteX115" fmla="*/ 12401 w 1480944"/>
              <a:gd name="connsiteY115" fmla="*/ 1713529 h 1767778"/>
              <a:gd name="connsiteX116" fmla="*/ 6826 w 1480944"/>
              <a:gd name="connsiteY116" fmla="*/ 1646926 h 1767778"/>
              <a:gd name="connsiteX117" fmla="*/ 9173 w 1480944"/>
              <a:gd name="connsiteY117" fmla="*/ 1581790 h 1767778"/>
              <a:gd name="connsiteX118" fmla="*/ 3892 w 1480944"/>
              <a:gd name="connsiteY118" fmla="*/ 1536605 h 1767778"/>
              <a:gd name="connsiteX119" fmla="*/ 22376 w 1480944"/>
              <a:gd name="connsiteY119" fmla="*/ 1511079 h 1767778"/>
              <a:gd name="connsiteX120" fmla="*/ 63160 w 1480944"/>
              <a:gd name="connsiteY120" fmla="*/ 1508438 h 1767778"/>
              <a:gd name="connsiteX121" fmla="*/ 142966 w 1480944"/>
              <a:gd name="connsiteY121" fmla="*/ 1477337 h 1767778"/>
              <a:gd name="connsiteX122" fmla="*/ 143260 w 1480944"/>
              <a:gd name="connsiteY122" fmla="*/ 1457679 h 1767778"/>
              <a:gd name="connsiteX123" fmla="*/ 132110 w 1480944"/>
              <a:gd name="connsiteY123" fmla="*/ 1424817 h 1767778"/>
              <a:gd name="connsiteX124" fmla="*/ 145900 w 1480944"/>
              <a:gd name="connsiteY124" fmla="*/ 1403692 h 1767778"/>
              <a:gd name="connsiteX125" fmla="*/ 203114 w 1480944"/>
              <a:gd name="connsiteY125" fmla="*/ 1394596 h 1767778"/>
              <a:gd name="connsiteX126" fmla="*/ 288202 w 1480944"/>
              <a:gd name="connsiteY126" fmla="*/ 1372298 h 1767778"/>
              <a:gd name="connsiteX127" fmla="*/ 428744 w 1480944"/>
              <a:gd name="connsiteY127" fmla="*/ 1262270 h 1767778"/>
              <a:gd name="connsiteX128" fmla="*/ 436079 w 1480944"/>
              <a:gd name="connsiteY128" fmla="*/ 1242025 h 1767778"/>
              <a:gd name="connsiteX129" fmla="*/ 440187 w 1480944"/>
              <a:gd name="connsiteY129" fmla="*/ 1231756 h 1767778"/>
              <a:gd name="connsiteX130" fmla="*/ 513245 w 1480944"/>
              <a:gd name="connsiteY130" fmla="*/ 1138160 h 1767778"/>
              <a:gd name="connsiteX131" fmla="*/ 559603 w 1480944"/>
              <a:gd name="connsiteY131" fmla="*/ 1108526 h 1767778"/>
              <a:gd name="connsiteX132" fmla="*/ 595692 w 1480944"/>
              <a:gd name="connsiteY132" fmla="*/ 1063634 h 1767778"/>
              <a:gd name="connsiteX133" fmla="*/ 627967 w 1480944"/>
              <a:gd name="connsiteY133" fmla="*/ 892285 h 1767778"/>
              <a:gd name="connsiteX134" fmla="*/ 622979 w 1480944"/>
              <a:gd name="connsiteY134" fmla="*/ 882896 h 1767778"/>
              <a:gd name="connsiteX135" fmla="*/ 619164 w 1480944"/>
              <a:gd name="connsiteY135" fmla="*/ 867933 h 1767778"/>
              <a:gd name="connsiteX136" fmla="*/ 637649 w 1480944"/>
              <a:gd name="connsiteY136" fmla="*/ 845047 h 1767778"/>
              <a:gd name="connsiteX137" fmla="*/ 696330 w 1480944"/>
              <a:gd name="connsiteY137" fmla="*/ 677219 h 1767778"/>
              <a:gd name="connsiteX138" fmla="*/ 685474 w 1480944"/>
              <a:gd name="connsiteY138" fmla="*/ 579808 h 1767778"/>
              <a:gd name="connsiteX139" fmla="*/ 649972 w 1480944"/>
              <a:gd name="connsiteY139" fmla="*/ 538731 h 1767778"/>
              <a:gd name="connsiteX140" fmla="*/ 605668 w 1480944"/>
              <a:gd name="connsiteY140" fmla="*/ 523767 h 1767778"/>
              <a:gd name="connsiteX141" fmla="*/ 593051 w 1480944"/>
              <a:gd name="connsiteY141" fmla="*/ 495894 h 1767778"/>
              <a:gd name="connsiteX142" fmla="*/ 595398 w 1480944"/>
              <a:gd name="connsiteY142" fmla="*/ 490612 h 1767778"/>
              <a:gd name="connsiteX143" fmla="*/ 582195 w 1480944"/>
              <a:gd name="connsiteY143" fmla="*/ 456284 h 1767778"/>
              <a:gd name="connsiteX144" fmla="*/ 500335 w 1480944"/>
              <a:gd name="connsiteY144" fmla="*/ 443374 h 1767778"/>
              <a:gd name="connsiteX145" fmla="*/ 350111 w 1480944"/>
              <a:gd name="connsiteY145" fmla="*/ 405818 h 1767778"/>
              <a:gd name="connsiteX146" fmla="*/ 188738 w 1480944"/>
              <a:gd name="connsiteY146" fmla="*/ 284348 h 1767778"/>
              <a:gd name="connsiteX147" fmla="*/ 186390 w 1480944"/>
              <a:gd name="connsiteY147" fmla="*/ 280534 h 1767778"/>
              <a:gd name="connsiteX148" fmla="*/ 181696 w 1480944"/>
              <a:gd name="connsiteY148" fmla="*/ 264983 h 1767778"/>
              <a:gd name="connsiteX149" fmla="*/ 199887 w 1480944"/>
              <a:gd name="connsiteY149" fmla="*/ 264103 h 17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480944" h="1767778">
                <a:moveTo>
                  <a:pt x="199887" y="264103"/>
                </a:moveTo>
                <a:cubicBezTo>
                  <a:pt x="193139" y="254127"/>
                  <a:pt x="187564" y="245325"/>
                  <a:pt x="181403" y="236523"/>
                </a:cubicBezTo>
                <a:cubicBezTo>
                  <a:pt x="176708" y="229774"/>
                  <a:pt x="178468" y="225667"/>
                  <a:pt x="184923" y="220972"/>
                </a:cubicBezTo>
                <a:cubicBezTo>
                  <a:pt x="211330" y="201901"/>
                  <a:pt x="225120" y="213637"/>
                  <a:pt x="241844" y="238870"/>
                </a:cubicBezTo>
                <a:cubicBezTo>
                  <a:pt x="243311" y="229481"/>
                  <a:pt x="235976" y="224200"/>
                  <a:pt x="233922" y="217451"/>
                </a:cubicBezTo>
                <a:cubicBezTo>
                  <a:pt x="232455" y="213050"/>
                  <a:pt x="227761" y="208943"/>
                  <a:pt x="232749" y="204248"/>
                </a:cubicBezTo>
                <a:cubicBezTo>
                  <a:pt x="238323" y="199260"/>
                  <a:pt x="242724" y="203955"/>
                  <a:pt x="247125" y="206595"/>
                </a:cubicBezTo>
                <a:cubicBezTo>
                  <a:pt x="261502" y="215691"/>
                  <a:pt x="271772" y="228601"/>
                  <a:pt x="282041" y="241804"/>
                </a:cubicBezTo>
                <a:cubicBezTo>
                  <a:pt x="294070" y="257061"/>
                  <a:pt x="306100" y="272318"/>
                  <a:pt x="319890" y="289923"/>
                </a:cubicBezTo>
                <a:cubicBezTo>
                  <a:pt x="322237" y="279654"/>
                  <a:pt x="323704" y="272025"/>
                  <a:pt x="325465" y="264396"/>
                </a:cubicBezTo>
                <a:cubicBezTo>
                  <a:pt x="327519" y="256181"/>
                  <a:pt x="332213" y="251193"/>
                  <a:pt x="341015" y="252367"/>
                </a:cubicBezTo>
                <a:cubicBezTo>
                  <a:pt x="350111" y="253540"/>
                  <a:pt x="348644" y="261169"/>
                  <a:pt x="348644" y="267330"/>
                </a:cubicBezTo>
                <a:cubicBezTo>
                  <a:pt x="348350" y="284935"/>
                  <a:pt x="347177" y="302539"/>
                  <a:pt x="347177" y="320144"/>
                </a:cubicBezTo>
                <a:cubicBezTo>
                  <a:pt x="346883" y="339215"/>
                  <a:pt x="351285" y="344203"/>
                  <a:pt x="370063" y="345670"/>
                </a:cubicBezTo>
                <a:cubicBezTo>
                  <a:pt x="420235" y="349778"/>
                  <a:pt x="470407" y="353298"/>
                  <a:pt x="520580" y="356819"/>
                </a:cubicBezTo>
                <a:cubicBezTo>
                  <a:pt x="529969" y="357406"/>
                  <a:pt x="539064" y="358580"/>
                  <a:pt x="547280" y="363861"/>
                </a:cubicBezTo>
                <a:cubicBezTo>
                  <a:pt x="576914" y="383226"/>
                  <a:pt x="611242" y="382346"/>
                  <a:pt x="644104" y="388507"/>
                </a:cubicBezTo>
                <a:cubicBezTo>
                  <a:pt x="646451" y="388801"/>
                  <a:pt x="649679" y="389387"/>
                  <a:pt x="650852" y="386747"/>
                </a:cubicBezTo>
                <a:cubicBezTo>
                  <a:pt x="657601" y="372076"/>
                  <a:pt x="671391" y="374717"/>
                  <a:pt x="682540" y="375010"/>
                </a:cubicBezTo>
                <a:cubicBezTo>
                  <a:pt x="720976" y="375891"/>
                  <a:pt x="759706" y="369142"/>
                  <a:pt x="797849" y="379118"/>
                </a:cubicBezTo>
                <a:cubicBezTo>
                  <a:pt x="803130" y="380585"/>
                  <a:pt x="811345" y="381465"/>
                  <a:pt x="813693" y="375304"/>
                </a:cubicBezTo>
                <a:cubicBezTo>
                  <a:pt x="816920" y="367382"/>
                  <a:pt x="818681" y="355059"/>
                  <a:pt x="813399" y="350071"/>
                </a:cubicBezTo>
                <a:cubicBezTo>
                  <a:pt x="803130" y="340389"/>
                  <a:pt x="807238" y="328359"/>
                  <a:pt x="803130" y="318090"/>
                </a:cubicBezTo>
                <a:cubicBezTo>
                  <a:pt x="801956" y="314862"/>
                  <a:pt x="804597" y="308407"/>
                  <a:pt x="796675" y="312222"/>
                </a:cubicBezTo>
                <a:cubicBezTo>
                  <a:pt x="793741" y="313689"/>
                  <a:pt x="792274" y="309581"/>
                  <a:pt x="791100" y="306647"/>
                </a:cubicBezTo>
                <a:cubicBezTo>
                  <a:pt x="772322" y="261462"/>
                  <a:pt x="779951" y="208943"/>
                  <a:pt x="816920" y="178722"/>
                </a:cubicBezTo>
                <a:cubicBezTo>
                  <a:pt x="842446" y="157597"/>
                  <a:pt x="875014" y="145274"/>
                  <a:pt x="910810" y="154076"/>
                </a:cubicBezTo>
                <a:cubicBezTo>
                  <a:pt x="941031" y="161704"/>
                  <a:pt x="971545" y="168746"/>
                  <a:pt x="1001766" y="176375"/>
                </a:cubicBezTo>
                <a:cubicBezTo>
                  <a:pt x="1005287" y="177255"/>
                  <a:pt x="1011155" y="176668"/>
                  <a:pt x="1011155" y="181656"/>
                </a:cubicBezTo>
                <a:cubicBezTo>
                  <a:pt x="1011155" y="187231"/>
                  <a:pt x="1004993" y="186644"/>
                  <a:pt x="1000886" y="187817"/>
                </a:cubicBezTo>
                <a:cubicBezTo>
                  <a:pt x="1000005" y="188111"/>
                  <a:pt x="998832" y="188111"/>
                  <a:pt x="997952" y="188404"/>
                </a:cubicBezTo>
                <a:cubicBezTo>
                  <a:pt x="992083" y="190165"/>
                  <a:pt x="981814" y="186937"/>
                  <a:pt x="980641" y="192219"/>
                </a:cubicBezTo>
                <a:cubicBezTo>
                  <a:pt x="978880" y="200140"/>
                  <a:pt x="989149" y="202781"/>
                  <a:pt x="994724" y="206595"/>
                </a:cubicBezTo>
                <a:cubicBezTo>
                  <a:pt x="1007341" y="215691"/>
                  <a:pt x="1015849" y="226547"/>
                  <a:pt x="1017903" y="242391"/>
                </a:cubicBezTo>
                <a:cubicBezTo>
                  <a:pt x="1018197" y="245912"/>
                  <a:pt x="1019957" y="249726"/>
                  <a:pt x="1016730" y="252073"/>
                </a:cubicBezTo>
                <a:cubicBezTo>
                  <a:pt x="1012329" y="255301"/>
                  <a:pt x="1009981" y="250313"/>
                  <a:pt x="1006754" y="248552"/>
                </a:cubicBezTo>
                <a:cubicBezTo>
                  <a:pt x="1004113" y="246792"/>
                  <a:pt x="1002646" y="242978"/>
                  <a:pt x="997658" y="243271"/>
                </a:cubicBezTo>
                <a:cubicBezTo>
                  <a:pt x="995017" y="251780"/>
                  <a:pt x="993257" y="260876"/>
                  <a:pt x="993844" y="269971"/>
                </a:cubicBezTo>
                <a:cubicBezTo>
                  <a:pt x="994431" y="284935"/>
                  <a:pt x="993844" y="299018"/>
                  <a:pt x="984748" y="311635"/>
                </a:cubicBezTo>
                <a:cubicBezTo>
                  <a:pt x="979760" y="318383"/>
                  <a:pt x="981814" y="325718"/>
                  <a:pt x="985628" y="332467"/>
                </a:cubicBezTo>
                <a:cubicBezTo>
                  <a:pt x="990616" y="341269"/>
                  <a:pt x="990323" y="348017"/>
                  <a:pt x="980641" y="353005"/>
                </a:cubicBezTo>
                <a:cubicBezTo>
                  <a:pt x="973012" y="357113"/>
                  <a:pt x="968024" y="362981"/>
                  <a:pt x="966264" y="372076"/>
                </a:cubicBezTo>
                <a:cubicBezTo>
                  <a:pt x="964797" y="381172"/>
                  <a:pt x="955995" y="384399"/>
                  <a:pt x="946605" y="389681"/>
                </a:cubicBezTo>
                <a:cubicBezTo>
                  <a:pt x="956875" y="393202"/>
                  <a:pt x="964797" y="392615"/>
                  <a:pt x="972425" y="391148"/>
                </a:cubicBezTo>
                <a:cubicBezTo>
                  <a:pt x="994431" y="386747"/>
                  <a:pt x="1016436" y="382932"/>
                  <a:pt x="1037268" y="373543"/>
                </a:cubicBezTo>
                <a:cubicBezTo>
                  <a:pt x="1041962" y="371490"/>
                  <a:pt x="1048124" y="369436"/>
                  <a:pt x="1052819" y="370316"/>
                </a:cubicBezTo>
                <a:cubicBezTo>
                  <a:pt x="1076878" y="375304"/>
                  <a:pt x="1097710" y="365328"/>
                  <a:pt x="1119128" y="357113"/>
                </a:cubicBezTo>
                <a:cubicBezTo>
                  <a:pt x="1174875" y="335401"/>
                  <a:pt x="1216539" y="299605"/>
                  <a:pt x="1241479" y="244151"/>
                </a:cubicBezTo>
                <a:cubicBezTo>
                  <a:pt x="1257909" y="207769"/>
                  <a:pt x="1275514" y="171680"/>
                  <a:pt x="1290184" y="134418"/>
                </a:cubicBezTo>
                <a:cubicBezTo>
                  <a:pt x="1295759" y="120041"/>
                  <a:pt x="1296052" y="108598"/>
                  <a:pt x="1281088" y="97448"/>
                </a:cubicBezTo>
                <a:cubicBezTo>
                  <a:pt x="1260550" y="82485"/>
                  <a:pt x="1266711" y="36713"/>
                  <a:pt x="1289891" y="21750"/>
                </a:cubicBezTo>
                <a:cubicBezTo>
                  <a:pt x="1303974" y="12654"/>
                  <a:pt x="1319525" y="7079"/>
                  <a:pt x="1335369" y="2091"/>
                </a:cubicBezTo>
                <a:cubicBezTo>
                  <a:pt x="1340943" y="331"/>
                  <a:pt x="1348278" y="-2603"/>
                  <a:pt x="1352386" y="4732"/>
                </a:cubicBezTo>
                <a:cubicBezTo>
                  <a:pt x="1356200" y="11480"/>
                  <a:pt x="1356200" y="18816"/>
                  <a:pt x="1351506" y="25564"/>
                </a:cubicBezTo>
                <a:cubicBezTo>
                  <a:pt x="1349158" y="29085"/>
                  <a:pt x="1345638" y="31432"/>
                  <a:pt x="1347985" y="37007"/>
                </a:cubicBezTo>
                <a:cubicBezTo>
                  <a:pt x="1362949" y="69281"/>
                  <a:pt x="1356494" y="101263"/>
                  <a:pt x="1349158" y="134124"/>
                </a:cubicBezTo>
                <a:cubicBezTo>
                  <a:pt x="1339183" y="179895"/>
                  <a:pt x="1328620" y="225373"/>
                  <a:pt x="1316004" y="270558"/>
                </a:cubicBezTo>
                <a:cubicBezTo>
                  <a:pt x="1299866" y="326892"/>
                  <a:pt x="1266125" y="367969"/>
                  <a:pt x="1214192" y="394669"/>
                </a:cubicBezTo>
                <a:cubicBezTo>
                  <a:pt x="1195120" y="404351"/>
                  <a:pt x="1176342" y="414914"/>
                  <a:pt x="1156978" y="424303"/>
                </a:cubicBezTo>
                <a:cubicBezTo>
                  <a:pt x="1142894" y="431344"/>
                  <a:pt x="1133799" y="441614"/>
                  <a:pt x="1130864" y="457458"/>
                </a:cubicBezTo>
                <a:cubicBezTo>
                  <a:pt x="1127637" y="476822"/>
                  <a:pt x="1116194" y="490612"/>
                  <a:pt x="1100644" y="502349"/>
                </a:cubicBezTo>
                <a:cubicBezTo>
                  <a:pt x="1068076" y="527288"/>
                  <a:pt x="1032867" y="548707"/>
                  <a:pt x="1001472" y="575113"/>
                </a:cubicBezTo>
                <a:cubicBezTo>
                  <a:pt x="988563" y="585969"/>
                  <a:pt x="980054" y="598879"/>
                  <a:pt x="975653" y="615017"/>
                </a:cubicBezTo>
                <a:cubicBezTo>
                  <a:pt x="962449" y="661962"/>
                  <a:pt x="952767" y="709787"/>
                  <a:pt x="931935" y="754385"/>
                </a:cubicBezTo>
                <a:cubicBezTo>
                  <a:pt x="917852" y="784605"/>
                  <a:pt x="900247" y="812772"/>
                  <a:pt x="884110" y="841526"/>
                </a:cubicBezTo>
                <a:cubicBezTo>
                  <a:pt x="879415" y="850035"/>
                  <a:pt x="875014" y="858837"/>
                  <a:pt x="870613" y="867346"/>
                </a:cubicBezTo>
                <a:cubicBezTo>
                  <a:pt x="866799" y="874974"/>
                  <a:pt x="868560" y="880549"/>
                  <a:pt x="877362" y="879962"/>
                </a:cubicBezTo>
                <a:cubicBezTo>
                  <a:pt x="941031" y="876441"/>
                  <a:pt x="995604" y="910183"/>
                  <a:pt x="1054872" y="924560"/>
                </a:cubicBezTo>
                <a:cubicBezTo>
                  <a:pt x="1071010" y="928374"/>
                  <a:pt x="1087147" y="933656"/>
                  <a:pt x="1103871" y="928961"/>
                </a:cubicBezTo>
                <a:cubicBezTo>
                  <a:pt x="1144655" y="917812"/>
                  <a:pt x="1203042" y="965343"/>
                  <a:pt x="1207444" y="1017276"/>
                </a:cubicBezTo>
                <a:cubicBezTo>
                  <a:pt x="1214192" y="1095909"/>
                  <a:pt x="1249107" y="1165153"/>
                  <a:pt x="1281382" y="1234984"/>
                </a:cubicBezTo>
                <a:cubicBezTo>
                  <a:pt x="1291651" y="1256989"/>
                  <a:pt x="1315417" y="1266965"/>
                  <a:pt x="1329207" y="1286036"/>
                </a:cubicBezTo>
                <a:cubicBezTo>
                  <a:pt x="1333021" y="1291611"/>
                  <a:pt x="1338303" y="1296305"/>
                  <a:pt x="1342117" y="1301880"/>
                </a:cubicBezTo>
                <a:cubicBezTo>
                  <a:pt x="1349158" y="1313030"/>
                  <a:pt x="1347105" y="1319484"/>
                  <a:pt x="1335369" y="1325059"/>
                </a:cubicBezTo>
                <a:cubicBezTo>
                  <a:pt x="1331848" y="1326820"/>
                  <a:pt x="1327740" y="1327406"/>
                  <a:pt x="1324512" y="1329460"/>
                </a:cubicBezTo>
                <a:cubicBezTo>
                  <a:pt x="1320405" y="1331808"/>
                  <a:pt x="1311896" y="1330341"/>
                  <a:pt x="1313950" y="1338556"/>
                </a:cubicBezTo>
                <a:cubicBezTo>
                  <a:pt x="1315710" y="1345304"/>
                  <a:pt x="1321285" y="1349999"/>
                  <a:pt x="1328620" y="1351172"/>
                </a:cubicBezTo>
                <a:cubicBezTo>
                  <a:pt x="1334195" y="1352053"/>
                  <a:pt x="1339183" y="1351759"/>
                  <a:pt x="1339770" y="1343837"/>
                </a:cubicBezTo>
                <a:cubicBezTo>
                  <a:pt x="1340356" y="1335328"/>
                  <a:pt x="1348278" y="1335035"/>
                  <a:pt x="1354147" y="1334448"/>
                </a:cubicBezTo>
                <a:cubicBezTo>
                  <a:pt x="1378793" y="1331221"/>
                  <a:pt x="1396984" y="1317137"/>
                  <a:pt x="1413708" y="1299826"/>
                </a:cubicBezTo>
                <a:cubicBezTo>
                  <a:pt x="1427205" y="1285743"/>
                  <a:pt x="1424857" y="1268432"/>
                  <a:pt x="1424271" y="1251414"/>
                </a:cubicBezTo>
                <a:cubicBezTo>
                  <a:pt x="1423684" y="1229115"/>
                  <a:pt x="1436300" y="1219433"/>
                  <a:pt x="1457425" y="1225008"/>
                </a:cubicBezTo>
                <a:cubicBezTo>
                  <a:pt x="1465934" y="1227355"/>
                  <a:pt x="1470629" y="1233223"/>
                  <a:pt x="1473856" y="1240558"/>
                </a:cubicBezTo>
                <a:cubicBezTo>
                  <a:pt x="1480018" y="1254348"/>
                  <a:pt x="1482952" y="1269019"/>
                  <a:pt x="1479431" y="1283396"/>
                </a:cubicBezTo>
                <a:cubicBezTo>
                  <a:pt x="1469749" y="1323886"/>
                  <a:pt x="1459186" y="1364082"/>
                  <a:pt x="1428378" y="1394890"/>
                </a:cubicBezTo>
                <a:cubicBezTo>
                  <a:pt x="1412828" y="1410440"/>
                  <a:pt x="1407840" y="1431272"/>
                  <a:pt x="1401385" y="1450930"/>
                </a:cubicBezTo>
                <a:cubicBezTo>
                  <a:pt x="1396984" y="1464427"/>
                  <a:pt x="1392583" y="1477924"/>
                  <a:pt x="1385834" y="1490247"/>
                </a:cubicBezTo>
                <a:cubicBezTo>
                  <a:pt x="1378793" y="1503157"/>
                  <a:pt x="1368230" y="1507264"/>
                  <a:pt x="1353853" y="1504037"/>
                </a:cubicBezTo>
                <a:cubicBezTo>
                  <a:pt x="1318938" y="1495822"/>
                  <a:pt x="1294585" y="1467068"/>
                  <a:pt x="1289304" y="1432152"/>
                </a:cubicBezTo>
                <a:cubicBezTo>
                  <a:pt x="1285196" y="1404279"/>
                  <a:pt x="1267592" y="1382567"/>
                  <a:pt x="1247934" y="1363202"/>
                </a:cubicBezTo>
                <a:cubicBezTo>
                  <a:pt x="1241479" y="1356747"/>
                  <a:pt x="1233557" y="1360268"/>
                  <a:pt x="1225928" y="1362615"/>
                </a:cubicBezTo>
                <a:cubicBezTo>
                  <a:pt x="1206270" y="1368777"/>
                  <a:pt x="1200989" y="1365549"/>
                  <a:pt x="1196001" y="1345304"/>
                </a:cubicBezTo>
                <a:cubicBezTo>
                  <a:pt x="1192773" y="1332688"/>
                  <a:pt x="1189839" y="1319778"/>
                  <a:pt x="1187198" y="1306868"/>
                </a:cubicBezTo>
                <a:cubicBezTo>
                  <a:pt x="1181037" y="1275767"/>
                  <a:pt x="1169007" y="1247013"/>
                  <a:pt x="1148175" y="1222661"/>
                </a:cubicBezTo>
                <a:cubicBezTo>
                  <a:pt x="1123823" y="1194200"/>
                  <a:pt x="1108272" y="1161926"/>
                  <a:pt x="1099177" y="1125837"/>
                </a:cubicBezTo>
                <a:cubicBezTo>
                  <a:pt x="1091842" y="1096789"/>
                  <a:pt x="1086560" y="1093855"/>
                  <a:pt x="1057220" y="1094736"/>
                </a:cubicBezTo>
                <a:cubicBezTo>
                  <a:pt x="1048417" y="1095029"/>
                  <a:pt x="1039615" y="1094149"/>
                  <a:pt x="1031106" y="1091508"/>
                </a:cubicBezTo>
                <a:cubicBezTo>
                  <a:pt x="1022598" y="1088867"/>
                  <a:pt x="1014382" y="1086814"/>
                  <a:pt x="1005874" y="1092388"/>
                </a:cubicBezTo>
                <a:cubicBezTo>
                  <a:pt x="1001179" y="1095322"/>
                  <a:pt x="994724" y="1095616"/>
                  <a:pt x="991497" y="1090041"/>
                </a:cubicBezTo>
                <a:cubicBezTo>
                  <a:pt x="986215" y="1080945"/>
                  <a:pt x="978293" y="1081532"/>
                  <a:pt x="969785" y="1081826"/>
                </a:cubicBezTo>
                <a:cubicBezTo>
                  <a:pt x="916091" y="1084760"/>
                  <a:pt x="862398" y="1087694"/>
                  <a:pt x="808705" y="1090334"/>
                </a:cubicBezTo>
                <a:cubicBezTo>
                  <a:pt x="801369" y="1090628"/>
                  <a:pt x="797262" y="1094736"/>
                  <a:pt x="793154" y="1099430"/>
                </a:cubicBezTo>
                <a:cubicBezTo>
                  <a:pt x="742982" y="1156938"/>
                  <a:pt x="692516" y="1213858"/>
                  <a:pt x="642930" y="1271953"/>
                </a:cubicBezTo>
                <a:cubicBezTo>
                  <a:pt x="610656" y="1310096"/>
                  <a:pt x="572806" y="1340610"/>
                  <a:pt x="529676" y="1365843"/>
                </a:cubicBezTo>
                <a:cubicBezTo>
                  <a:pt x="429331" y="1424230"/>
                  <a:pt x="328399" y="1481738"/>
                  <a:pt x="226000" y="1536898"/>
                </a:cubicBezTo>
                <a:cubicBezTo>
                  <a:pt x="218078" y="1541300"/>
                  <a:pt x="210450" y="1547461"/>
                  <a:pt x="200767" y="1539833"/>
                </a:cubicBezTo>
                <a:cubicBezTo>
                  <a:pt x="197246" y="1537192"/>
                  <a:pt x="193139" y="1541006"/>
                  <a:pt x="190205" y="1543060"/>
                </a:cubicBezTo>
                <a:cubicBezTo>
                  <a:pt x="169666" y="1557730"/>
                  <a:pt x="149128" y="1572694"/>
                  <a:pt x="128589" y="1587658"/>
                </a:cubicBezTo>
                <a:cubicBezTo>
                  <a:pt x="126242" y="1589418"/>
                  <a:pt x="122428" y="1592939"/>
                  <a:pt x="122721" y="1593526"/>
                </a:cubicBezTo>
                <a:cubicBezTo>
                  <a:pt x="129176" y="1606142"/>
                  <a:pt x="120374" y="1615825"/>
                  <a:pt x="118027" y="1626974"/>
                </a:cubicBezTo>
                <a:cubicBezTo>
                  <a:pt x="114799" y="1642525"/>
                  <a:pt x="110398" y="1651033"/>
                  <a:pt x="93381" y="1653381"/>
                </a:cubicBezTo>
                <a:cubicBezTo>
                  <a:pt x="87513" y="1654261"/>
                  <a:pt x="86926" y="1658662"/>
                  <a:pt x="85165" y="1662476"/>
                </a:cubicBezTo>
                <a:cubicBezTo>
                  <a:pt x="73722" y="1688883"/>
                  <a:pt x="69028" y="1716463"/>
                  <a:pt x="72842" y="1745510"/>
                </a:cubicBezTo>
                <a:cubicBezTo>
                  <a:pt x="74016" y="1753432"/>
                  <a:pt x="76657" y="1763114"/>
                  <a:pt x="65507" y="1766635"/>
                </a:cubicBezTo>
                <a:cubicBezTo>
                  <a:pt x="55531" y="1769863"/>
                  <a:pt x="47316" y="1766049"/>
                  <a:pt x="40861" y="1757833"/>
                </a:cubicBezTo>
                <a:cubicBezTo>
                  <a:pt x="30005" y="1743750"/>
                  <a:pt x="21496" y="1728493"/>
                  <a:pt x="12401" y="1713529"/>
                </a:cubicBezTo>
                <a:cubicBezTo>
                  <a:pt x="-509" y="1692110"/>
                  <a:pt x="-4910" y="1670692"/>
                  <a:pt x="6826" y="1646926"/>
                </a:cubicBezTo>
                <a:cubicBezTo>
                  <a:pt x="17095" y="1626094"/>
                  <a:pt x="10934" y="1603795"/>
                  <a:pt x="9173" y="1581790"/>
                </a:cubicBezTo>
                <a:cubicBezTo>
                  <a:pt x="7999" y="1566826"/>
                  <a:pt x="5359" y="1551862"/>
                  <a:pt x="3892" y="1536605"/>
                </a:cubicBezTo>
                <a:cubicBezTo>
                  <a:pt x="2131" y="1519587"/>
                  <a:pt x="5359" y="1514893"/>
                  <a:pt x="22376" y="1511079"/>
                </a:cubicBezTo>
                <a:cubicBezTo>
                  <a:pt x="35873" y="1508145"/>
                  <a:pt x="49663" y="1507264"/>
                  <a:pt x="63160" y="1508438"/>
                </a:cubicBezTo>
                <a:cubicBezTo>
                  <a:pt x="95141" y="1511372"/>
                  <a:pt x="118907" y="1493474"/>
                  <a:pt x="142966" y="1477337"/>
                </a:cubicBezTo>
                <a:cubicBezTo>
                  <a:pt x="150888" y="1472056"/>
                  <a:pt x="147074" y="1464134"/>
                  <a:pt x="143260" y="1457679"/>
                </a:cubicBezTo>
                <a:cubicBezTo>
                  <a:pt x="137685" y="1447410"/>
                  <a:pt x="132110" y="1437140"/>
                  <a:pt x="132110" y="1424817"/>
                </a:cubicBezTo>
                <a:cubicBezTo>
                  <a:pt x="132110" y="1414255"/>
                  <a:pt x="135338" y="1406920"/>
                  <a:pt x="145900" y="1403692"/>
                </a:cubicBezTo>
                <a:cubicBezTo>
                  <a:pt x="164678" y="1397824"/>
                  <a:pt x="183163" y="1391956"/>
                  <a:pt x="203114" y="1394596"/>
                </a:cubicBezTo>
                <a:cubicBezTo>
                  <a:pt x="234509" y="1398411"/>
                  <a:pt x="262089" y="1391956"/>
                  <a:pt x="288202" y="1372298"/>
                </a:cubicBezTo>
                <a:cubicBezTo>
                  <a:pt x="336028" y="1336502"/>
                  <a:pt x="385907" y="1303934"/>
                  <a:pt x="428744" y="1262270"/>
                </a:cubicBezTo>
                <a:cubicBezTo>
                  <a:pt x="434319" y="1256989"/>
                  <a:pt x="442827" y="1252588"/>
                  <a:pt x="436079" y="1242025"/>
                </a:cubicBezTo>
                <a:cubicBezTo>
                  <a:pt x="433732" y="1238505"/>
                  <a:pt x="438133" y="1234690"/>
                  <a:pt x="440187" y="1231756"/>
                </a:cubicBezTo>
                <a:cubicBezTo>
                  <a:pt x="462485" y="1199188"/>
                  <a:pt x="486545" y="1167500"/>
                  <a:pt x="513245" y="1138160"/>
                </a:cubicBezTo>
                <a:cubicBezTo>
                  <a:pt x="525861" y="1124076"/>
                  <a:pt x="541705" y="1114100"/>
                  <a:pt x="559603" y="1108526"/>
                </a:cubicBezTo>
                <a:cubicBezTo>
                  <a:pt x="581902" y="1101484"/>
                  <a:pt x="595692" y="1085640"/>
                  <a:pt x="595692" y="1063634"/>
                </a:cubicBezTo>
                <a:cubicBezTo>
                  <a:pt x="595398" y="1004073"/>
                  <a:pt x="611829" y="948326"/>
                  <a:pt x="627967" y="892285"/>
                </a:cubicBezTo>
                <a:cubicBezTo>
                  <a:pt x="629727" y="886711"/>
                  <a:pt x="628260" y="884070"/>
                  <a:pt x="622979" y="882896"/>
                </a:cubicBezTo>
                <a:cubicBezTo>
                  <a:pt x="612709" y="880256"/>
                  <a:pt x="614176" y="874094"/>
                  <a:pt x="619164" y="867933"/>
                </a:cubicBezTo>
                <a:cubicBezTo>
                  <a:pt x="625033" y="860304"/>
                  <a:pt x="631194" y="852382"/>
                  <a:pt x="637649" y="845047"/>
                </a:cubicBezTo>
                <a:cubicBezTo>
                  <a:pt x="680486" y="797222"/>
                  <a:pt x="701025" y="741768"/>
                  <a:pt x="696330" y="677219"/>
                </a:cubicBezTo>
                <a:cubicBezTo>
                  <a:pt x="693983" y="644651"/>
                  <a:pt x="693103" y="612083"/>
                  <a:pt x="685474" y="579808"/>
                </a:cubicBezTo>
                <a:cubicBezTo>
                  <a:pt x="680780" y="559269"/>
                  <a:pt x="669337" y="545773"/>
                  <a:pt x="649972" y="538731"/>
                </a:cubicBezTo>
                <a:cubicBezTo>
                  <a:pt x="635302" y="533450"/>
                  <a:pt x="620338" y="528755"/>
                  <a:pt x="605668" y="523767"/>
                </a:cubicBezTo>
                <a:cubicBezTo>
                  <a:pt x="589530" y="518193"/>
                  <a:pt x="586890" y="512031"/>
                  <a:pt x="593051" y="495894"/>
                </a:cubicBezTo>
                <a:cubicBezTo>
                  <a:pt x="593638" y="494133"/>
                  <a:pt x="594518" y="492373"/>
                  <a:pt x="595398" y="490612"/>
                </a:cubicBezTo>
                <a:cubicBezTo>
                  <a:pt x="606841" y="466553"/>
                  <a:pt x="606254" y="466847"/>
                  <a:pt x="582195" y="456284"/>
                </a:cubicBezTo>
                <a:cubicBezTo>
                  <a:pt x="555789" y="444841"/>
                  <a:pt x="527915" y="445721"/>
                  <a:pt x="500335" y="443374"/>
                </a:cubicBezTo>
                <a:cubicBezTo>
                  <a:pt x="448402" y="438973"/>
                  <a:pt x="399990" y="419315"/>
                  <a:pt x="350111" y="405818"/>
                </a:cubicBezTo>
                <a:cubicBezTo>
                  <a:pt x="280280" y="386747"/>
                  <a:pt x="228641" y="343323"/>
                  <a:pt x="188738" y="284348"/>
                </a:cubicBezTo>
                <a:cubicBezTo>
                  <a:pt x="187858" y="283174"/>
                  <a:pt x="186977" y="282001"/>
                  <a:pt x="186390" y="280534"/>
                </a:cubicBezTo>
                <a:cubicBezTo>
                  <a:pt x="184043" y="275546"/>
                  <a:pt x="177588" y="270851"/>
                  <a:pt x="181696" y="264983"/>
                </a:cubicBezTo>
                <a:cubicBezTo>
                  <a:pt x="186684" y="259115"/>
                  <a:pt x="192552" y="266157"/>
                  <a:pt x="199887" y="264103"/>
                </a:cubicBezTo>
                <a:close/>
              </a:path>
            </a:pathLst>
          </a:custGeom>
          <a:solidFill>
            <a:schemeClr val="accent6"/>
          </a:solidFill>
          <a:ln w="293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08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809452" y="1515255"/>
            <a:ext cx="306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Save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cost of buying a paid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software or system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332309" y="1468116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A2DBFF-0B02-48CE-9401-47EA7C274DD2}"/>
              </a:ext>
            </a:extLst>
          </p:cNvPr>
          <p:cNvSpPr txBox="1"/>
          <p:nvPr/>
        </p:nvSpPr>
        <p:spPr>
          <a:xfrm>
            <a:off x="8646521" y="3410807"/>
            <a:ext cx="343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Utilize the period of SPL II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8099054" y="1542819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801377" y="3261149"/>
            <a:ext cx="306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Can use the system according to our need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332309" y="2386749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A2DBFF-0B02-48CE-9401-47EA7C274DD2}"/>
              </a:ext>
            </a:extLst>
          </p:cNvPr>
          <p:cNvSpPr txBox="1"/>
          <p:nvPr/>
        </p:nvSpPr>
        <p:spPr>
          <a:xfrm>
            <a:off x="8646521" y="2448295"/>
            <a:ext cx="343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Always technical support will be available from the developers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8099054" y="2396630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05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8646521" y="1542819"/>
            <a:ext cx="306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Customize and Modify Features according to requirements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5EF114-1628-45D4-BD13-CCBDFCDCCAAE}"/>
              </a:ext>
            </a:extLst>
          </p:cNvPr>
          <p:cNvSpPr/>
          <p:nvPr/>
        </p:nvSpPr>
        <p:spPr>
          <a:xfrm>
            <a:off x="332309" y="3261149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09DCA7-16FB-48DF-8E28-5A42A7BAF9A5}"/>
              </a:ext>
            </a:extLst>
          </p:cNvPr>
          <p:cNvSpPr/>
          <p:nvPr/>
        </p:nvSpPr>
        <p:spPr>
          <a:xfrm>
            <a:off x="8099054" y="3294684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06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Text Placeholder 1"/>
          <p:cNvSpPr txBox="1">
            <a:spLocks/>
          </p:cNvSpPr>
          <p:nvPr/>
        </p:nvSpPr>
        <p:spPr>
          <a:xfrm>
            <a:off x="4273517" y="294308"/>
            <a:ext cx="3237774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Objectives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B659D-DDC9-40DF-B95D-E089C1E74414}"/>
              </a:ext>
            </a:extLst>
          </p:cNvPr>
          <p:cNvSpPr txBox="1"/>
          <p:nvPr/>
        </p:nvSpPr>
        <p:spPr>
          <a:xfrm>
            <a:off x="801377" y="2386749"/>
            <a:ext cx="306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Faster service and Remotely access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86334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 animBg="1"/>
      <p:bldP spid="65" grpId="0"/>
      <p:bldP spid="66" grpId="0" animBg="1"/>
      <p:bldP spid="68" grpId="0" animBg="1"/>
      <p:bldP spid="6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6">
            <a:extLst>
              <a:ext uri="{FF2B5EF4-FFF2-40B4-BE49-F238E27FC236}">
                <a16:creationId xmlns:a16="http://schemas.microsoft.com/office/drawing/2014/main" id="{BB56AB70-34F2-41B1-9287-38CB99DCBCFA}"/>
              </a:ext>
            </a:extLst>
          </p:cNvPr>
          <p:cNvGrpSpPr/>
          <p:nvPr/>
        </p:nvGrpSpPr>
        <p:grpSpPr>
          <a:xfrm flipV="1">
            <a:off x="3854289" y="1616701"/>
            <a:ext cx="3977233" cy="4244798"/>
            <a:chOff x="4292232" y="1987216"/>
            <a:chExt cx="3628351" cy="3872445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20DF1A9-948A-4D3D-B972-41E408E90A40}"/>
                </a:ext>
              </a:extLst>
            </p:cNvPr>
            <p:cNvSpPr/>
            <p:nvPr/>
          </p:nvSpPr>
          <p:spPr>
            <a:xfrm rot="19334430">
              <a:off x="4777872" y="3045659"/>
              <a:ext cx="2430975" cy="2814002"/>
            </a:xfrm>
            <a:custGeom>
              <a:avLst/>
              <a:gdLst/>
              <a:ahLst/>
              <a:cxnLst/>
              <a:rect l="l" t="t" r="r" b="b"/>
              <a:pathLst>
                <a:path w="4039355" h="4675800">
                  <a:moveTo>
                    <a:pt x="4034497" y="0"/>
                  </a:moveTo>
                  <a:lnTo>
                    <a:pt x="4039355" y="1157334"/>
                  </a:lnTo>
                  <a:lnTo>
                    <a:pt x="4036521" y="1158088"/>
                  </a:lnTo>
                  <a:lnTo>
                    <a:pt x="4036521" y="4184468"/>
                  </a:lnTo>
                  <a:lnTo>
                    <a:pt x="2880543" y="4184469"/>
                  </a:lnTo>
                  <a:lnTo>
                    <a:pt x="2880543" y="2372299"/>
                  </a:lnTo>
                  <a:lnTo>
                    <a:pt x="1096372" y="4675800"/>
                  </a:lnTo>
                  <a:lnTo>
                    <a:pt x="242442" y="4014390"/>
                  </a:lnTo>
                  <a:lnTo>
                    <a:pt x="2044770" y="1687448"/>
                  </a:lnTo>
                  <a:lnTo>
                    <a:pt x="296924" y="2151986"/>
                  </a:lnTo>
                  <a:lnTo>
                    <a:pt x="0" y="1034791"/>
                  </a:lnTo>
                  <a:lnTo>
                    <a:pt x="2097708" y="477269"/>
                  </a:lnTo>
                  <a:lnTo>
                    <a:pt x="2101111" y="49067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9FAAD7-A667-413E-AA3D-82A5DAF2A5AB}"/>
                </a:ext>
              </a:extLst>
            </p:cNvPr>
            <p:cNvSpPr/>
            <p:nvPr/>
          </p:nvSpPr>
          <p:spPr>
            <a:xfrm>
              <a:off x="5479275" y="1987216"/>
              <a:ext cx="1224136" cy="1224136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F1E4E5-97EE-4606-A5B0-219129A1294F}"/>
                </a:ext>
              </a:extLst>
            </p:cNvPr>
            <p:cNvSpPr/>
            <p:nvPr/>
          </p:nvSpPr>
          <p:spPr>
            <a:xfrm>
              <a:off x="4292232" y="3950422"/>
              <a:ext cx="1224136" cy="1224136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3E2FA10-DC89-45C9-8326-68C90AFA0BDB}"/>
                </a:ext>
              </a:extLst>
            </p:cNvPr>
            <p:cNvSpPr/>
            <p:nvPr/>
          </p:nvSpPr>
          <p:spPr>
            <a:xfrm>
              <a:off x="6696447" y="4072526"/>
              <a:ext cx="1224136" cy="122413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9537E52-D204-4D41-BF8F-49C9E1CBB97F}"/>
                </a:ext>
              </a:extLst>
            </p:cNvPr>
            <p:cNvSpPr/>
            <p:nvPr/>
          </p:nvSpPr>
          <p:spPr>
            <a:xfrm>
              <a:off x="5618330" y="2126271"/>
              <a:ext cx="946026" cy="9460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CE5F04-C623-42BB-9708-F3AEEDBBF517}"/>
                </a:ext>
              </a:extLst>
            </p:cNvPr>
            <p:cNvSpPr/>
            <p:nvPr/>
          </p:nvSpPr>
          <p:spPr>
            <a:xfrm>
              <a:off x="4431287" y="4089477"/>
              <a:ext cx="946026" cy="9460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44658E-5B7A-4682-9FAB-03C786ED48CC}"/>
                </a:ext>
              </a:extLst>
            </p:cNvPr>
            <p:cNvSpPr/>
            <p:nvPr/>
          </p:nvSpPr>
          <p:spPr>
            <a:xfrm>
              <a:off x="6835502" y="4211581"/>
              <a:ext cx="946026" cy="9460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115CF5-0B81-42D6-A292-B9D98532F236}"/>
              </a:ext>
            </a:extLst>
          </p:cNvPr>
          <p:cNvGrpSpPr/>
          <p:nvPr/>
        </p:nvGrpSpPr>
        <p:grpSpPr>
          <a:xfrm>
            <a:off x="6896510" y="4243051"/>
            <a:ext cx="3126201" cy="1779665"/>
            <a:chOff x="5671396" y="1581176"/>
            <a:chExt cx="2517358" cy="1779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A95B05-884B-4D2D-A191-6B6ECD92F154}"/>
                </a:ext>
              </a:extLst>
            </p:cNvPr>
            <p:cNvSpPr txBox="1"/>
            <p:nvPr/>
          </p:nvSpPr>
          <p:spPr>
            <a:xfrm>
              <a:off x="5671396" y="1581176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Acquirer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D383C8-A20A-4968-902D-F6037EBC203A}"/>
                </a:ext>
              </a:extLst>
            </p:cNvPr>
            <p:cNvSpPr txBox="1"/>
            <p:nvPr/>
          </p:nvSpPr>
          <p:spPr>
            <a:xfrm>
              <a:off x="5671396" y="2160512"/>
              <a:ext cx="25173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Customers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who request, purchase, and/or pay for the software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product – IIT NSTU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End-users who actually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use the product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directly or indirectly – Students, Teachers and Staff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92FEFA-43E3-464B-9EBA-BA333B0560F3}"/>
              </a:ext>
            </a:extLst>
          </p:cNvPr>
          <p:cNvGrpSpPr/>
          <p:nvPr/>
        </p:nvGrpSpPr>
        <p:grpSpPr>
          <a:xfrm>
            <a:off x="7998290" y="1593934"/>
            <a:ext cx="3743216" cy="2003319"/>
            <a:chOff x="6207317" y="4369243"/>
            <a:chExt cx="2975996" cy="20033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868128-E925-4D50-8B93-DE0EE869C1ED}"/>
                </a:ext>
              </a:extLst>
            </p:cNvPr>
            <p:cNvSpPr txBox="1"/>
            <p:nvPr/>
          </p:nvSpPr>
          <p:spPr>
            <a:xfrm>
              <a:off x="6207317" y="4369243"/>
              <a:ext cx="297599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Change Control</a:t>
              </a:r>
              <a:r>
                <a:rPr kumimoji="0" lang="en-US" altLang="ko-KR" sz="28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Black" panose="020B0A04020102020204" pitchFamily="34" charset="0"/>
                  <a:cs typeface="Arial" pitchFamily="34" charset="0"/>
                </a:rPr>
                <a:t> Board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31AD99-A244-4450-84F9-14968D89BED7}"/>
                </a:ext>
              </a:extLst>
            </p:cNvPr>
            <p:cNvSpPr txBox="1"/>
            <p:nvPr/>
          </p:nvSpPr>
          <p:spPr>
            <a:xfrm>
              <a:off x="6207317" y="5356899"/>
              <a:ext cx="2349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Responsible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for reviewing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or proposing changes,</a:t>
              </a:r>
              <a:r>
                <a:rPr lang="en-US" sz="1200" dirty="0"/>
                <a:t> approving/disapproving changes, ensuring that approved changes are implemented and </a:t>
              </a:r>
              <a:r>
                <a:rPr lang="en-US" sz="1200" dirty="0" smtClean="0"/>
                <a:t>validated – Faculty Members, IIT, NSTU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4E605C-96BE-4F71-819D-557CD8262FDF}"/>
              </a:ext>
            </a:extLst>
          </p:cNvPr>
          <p:cNvGrpSpPr/>
          <p:nvPr/>
        </p:nvGrpSpPr>
        <p:grpSpPr>
          <a:xfrm>
            <a:off x="692186" y="1950054"/>
            <a:ext cx="2990386" cy="1106575"/>
            <a:chOff x="251520" y="4509121"/>
            <a:chExt cx="2356988" cy="11065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C3BE30-4203-4015-81C6-DD1B9A98C560}"/>
                </a:ext>
              </a:extLst>
            </p:cNvPr>
            <p:cNvSpPr txBox="1"/>
            <p:nvPr/>
          </p:nvSpPr>
          <p:spPr>
            <a:xfrm>
              <a:off x="251520" y="4509121"/>
              <a:ext cx="235557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r"/>
              <a:r>
                <a: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Black" panose="020B0A04020102020204" pitchFamily="34" charset="0"/>
                  <a:cs typeface="Arial" pitchFamily="34" charset="0"/>
                </a:rPr>
                <a:t> </a:t>
              </a:r>
              <a:r>
                <a:rPr lang="en-US" altLang="ko-KR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 Black" panose="020B0A04020102020204" pitchFamily="34" charset="0"/>
                  <a:cs typeface="Arial" pitchFamily="34" charset="0"/>
                </a:rPr>
                <a:t>Suppliers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C76A1C-79F5-4385-A466-254838F41C2B}"/>
                </a:ext>
              </a:extLst>
            </p:cNvPr>
            <p:cNvSpPr txBox="1"/>
            <p:nvPr/>
          </p:nvSpPr>
          <p:spPr>
            <a:xfrm>
              <a:off x="259299" y="4969365"/>
              <a:ext cx="234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Individuals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and teams that are part of the</a:t>
              </a:r>
            </a:p>
            <a:p>
              <a:pPr lvl="0" algn="r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organization that develops the software 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product – Team Twins, IIT, NSTU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8" name="Rectangle 30">
            <a:extLst>
              <a:ext uri="{FF2B5EF4-FFF2-40B4-BE49-F238E27FC236}">
                <a16:creationId xmlns:a16="http://schemas.microsoft.com/office/drawing/2014/main" id="{EE771619-BEE5-41D1-9661-57268E26705F}"/>
              </a:ext>
            </a:extLst>
          </p:cNvPr>
          <p:cNvSpPr/>
          <p:nvPr/>
        </p:nvSpPr>
        <p:spPr>
          <a:xfrm>
            <a:off x="4366605" y="2880459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824C2629-C406-40C7-9DF8-6834141AD2DE}"/>
              </a:ext>
            </a:extLst>
          </p:cNvPr>
          <p:cNvSpPr/>
          <p:nvPr/>
        </p:nvSpPr>
        <p:spPr>
          <a:xfrm>
            <a:off x="6982803" y="272367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Donut 24">
            <a:extLst>
              <a:ext uri="{FF2B5EF4-FFF2-40B4-BE49-F238E27FC236}">
                <a16:creationId xmlns:a16="http://schemas.microsoft.com/office/drawing/2014/main" id="{8C0CF6E0-35E7-4D78-8D9B-636437AF940F}"/>
              </a:ext>
            </a:extLst>
          </p:cNvPr>
          <p:cNvSpPr/>
          <p:nvPr/>
        </p:nvSpPr>
        <p:spPr>
          <a:xfrm>
            <a:off x="5646136" y="4985415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4138641" y="426987"/>
            <a:ext cx="3914718" cy="57606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 smtClean="0">
                <a:solidFill>
                  <a:srgbClr val="2B2C3A"/>
                </a:solidFill>
                <a:latin typeface="Arial Black" panose="020B0A04020102020204" pitchFamily="34" charset="0"/>
              </a:rPr>
              <a:t>Stakeholders</a:t>
            </a:r>
            <a:endParaRPr lang="ko-KR" altLang="en-US" sz="4000" b="1" dirty="0">
              <a:solidFill>
                <a:srgbClr val="2B2C3A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79810" y="6488668"/>
            <a:ext cx="51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09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179" y="64886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12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Black" panose="020B0A04020102020204" pitchFamily="34" charset="0"/>
              </a:rPr>
              <a:t>/06/2022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94623" y="6486968"/>
            <a:ext cx="160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IIT Library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7_Contents Slide Master">
  <a:themeElements>
    <a:clrScheme name="ALLPPT-3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929292"/>
      </a:accent2>
      <a:accent3>
        <a:srgbClr val="262626"/>
      </a:accent3>
      <a:accent4>
        <a:srgbClr val="929292"/>
      </a:accent4>
      <a:accent5>
        <a:srgbClr val="262626"/>
      </a:accent5>
      <a:accent6>
        <a:srgbClr val="92929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0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447</Words>
  <Application>Microsoft Office PowerPoint</Application>
  <PresentationFormat>Widescreen</PresentationFormat>
  <Paragraphs>163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맑은 고딕</vt:lpstr>
      <vt:lpstr>Arial</vt:lpstr>
      <vt:lpstr>Arial Black</vt:lpstr>
      <vt:lpstr>Arial Rounded MT Bold</vt:lpstr>
      <vt:lpstr>Arial Unicode MS</vt:lpstr>
      <vt:lpstr>Calibri</vt:lpstr>
      <vt:lpstr>Cover and End Slide Master</vt:lpstr>
      <vt:lpstr>Section Break Slide Master</vt:lpstr>
      <vt:lpstr>1_Section Break Slide Master</vt:lpstr>
      <vt:lpstr>Contents Slide Master</vt:lpstr>
      <vt:lpstr>1_Contents Slide Master</vt:lpstr>
      <vt:lpstr>2_Contents Slide Master</vt:lpstr>
      <vt:lpstr>3_Contents Slide Master</vt:lpstr>
      <vt:lpstr>4_Contents Slide Master</vt:lpstr>
      <vt:lpstr>5_Contents Slide Master</vt:lpstr>
      <vt:lpstr>6_Contents Slide Master</vt:lpstr>
      <vt:lpstr>7_Contents Slide Master</vt:lpstr>
      <vt:lpstr>8_Contents Slide Master</vt:lpstr>
      <vt:lpstr>9_Contents Slide Master</vt:lpstr>
      <vt:lpstr>10_Contents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waltonbd</dc:creator>
  <cp:lastModifiedBy>waltonbd</cp:lastModifiedBy>
  <cp:revision>96</cp:revision>
  <dcterms:created xsi:type="dcterms:W3CDTF">2021-10-02T15:15:01Z</dcterms:created>
  <dcterms:modified xsi:type="dcterms:W3CDTF">2022-06-12T02:30:13Z</dcterms:modified>
</cp:coreProperties>
</file>